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65" r:id="rId3"/>
    <p:sldId id="279" r:id="rId4"/>
    <p:sldId id="266" r:id="rId5"/>
    <p:sldId id="298" r:id="rId6"/>
    <p:sldId id="299" r:id="rId7"/>
    <p:sldId id="286" r:id="rId8"/>
    <p:sldId id="301" r:id="rId9"/>
    <p:sldId id="302" r:id="rId10"/>
    <p:sldId id="305" r:id="rId11"/>
    <p:sldId id="306" r:id="rId12"/>
    <p:sldId id="300" r:id="rId13"/>
    <p:sldId id="303" r:id="rId14"/>
    <p:sldId id="304" r:id="rId15"/>
    <p:sldId id="309" r:id="rId16"/>
    <p:sldId id="308" r:id="rId17"/>
    <p:sldId id="307" r:id="rId18"/>
    <p:sldId id="294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7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DE7CA5-444C-4BE8-8CE0-2E0032DB31CE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8982BC6-0F7E-4FC0-8650-91E739BEB90C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夫妻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F401FD-E514-47C6-A935-80086BA326F3}" type="parTrans" cxnId="{CA1B362D-3E27-4FCA-B84E-F191285B6E58}">
      <dgm:prSet/>
      <dgm:spPr/>
      <dgm:t>
        <a:bodyPr/>
        <a:lstStyle/>
        <a:p>
          <a:endParaRPr lang="zh-TW" altLang="en-US"/>
        </a:p>
      </dgm:t>
    </dgm:pt>
    <dgm:pt modelId="{244F61F6-C299-425E-8A1B-0A84B484D6D8}" type="sibTrans" cxnId="{CA1B362D-3E27-4FCA-B84E-F191285B6E58}">
      <dgm:prSet/>
      <dgm:spPr/>
      <dgm:t>
        <a:bodyPr/>
        <a:lstStyle/>
        <a:p>
          <a:endParaRPr lang="zh-TW" altLang="en-US"/>
        </a:p>
      </dgm:t>
    </dgm:pt>
    <dgm:pt modelId="{DBD66464-9F2A-4B68-B368-EF9C07F78C09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前夫妻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450D518-750B-4E1A-A91C-E44971AB5CF6}" type="parTrans" cxnId="{AD4FF61C-716F-4C29-A080-CCFE5A0B4769}">
      <dgm:prSet/>
      <dgm:spPr/>
      <dgm:t>
        <a:bodyPr/>
        <a:lstStyle/>
        <a:p>
          <a:endParaRPr lang="zh-TW" altLang="en-US"/>
        </a:p>
      </dgm:t>
    </dgm:pt>
    <dgm:pt modelId="{A4207DFD-5E29-4368-B716-30DCC678074F}" type="sibTrans" cxnId="{AD4FF61C-716F-4C29-A080-CCFE5A0B4769}">
      <dgm:prSet/>
      <dgm:spPr/>
      <dgm:t>
        <a:bodyPr/>
        <a:lstStyle/>
        <a:p>
          <a:endParaRPr lang="zh-TW" altLang="en-US"/>
        </a:p>
      </dgm:t>
    </dgm:pt>
    <dgm:pt modelId="{F3341F02-E597-4CBA-825C-A7F4D32F489C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同居男女朋友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6D8403-A6B9-49FD-B08E-BA30A68EF529}" type="parTrans" cxnId="{03217151-ECD0-47C1-8475-235BCB6AD2A0}">
      <dgm:prSet/>
      <dgm:spPr/>
      <dgm:t>
        <a:bodyPr/>
        <a:lstStyle/>
        <a:p>
          <a:endParaRPr lang="zh-TW" altLang="en-US"/>
        </a:p>
      </dgm:t>
    </dgm:pt>
    <dgm:pt modelId="{52461174-B1EA-4601-B066-F5E74036796C}" type="sibTrans" cxnId="{03217151-ECD0-47C1-8475-235BCB6AD2A0}">
      <dgm:prSet/>
      <dgm:spPr/>
      <dgm:t>
        <a:bodyPr/>
        <a:lstStyle/>
        <a:p>
          <a:endParaRPr lang="zh-TW" altLang="en-US"/>
        </a:p>
      </dgm:t>
    </dgm:pt>
    <dgm:pt modelId="{9A4955AC-FB4B-4F77-86E5-1F9ED3BF9F97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家長家屬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53BC6F-18C3-432C-9B34-DD57F1EC935D}" type="parTrans" cxnId="{3D88EC5D-9CA2-4E0E-A347-0BB43E163965}">
      <dgm:prSet/>
      <dgm:spPr/>
      <dgm:t>
        <a:bodyPr/>
        <a:lstStyle/>
        <a:p>
          <a:endParaRPr lang="zh-TW" altLang="en-US"/>
        </a:p>
      </dgm:t>
    </dgm:pt>
    <dgm:pt modelId="{68E2CCB7-FE3F-45F5-9F10-F0431D21E59E}" type="sibTrans" cxnId="{3D88EC5D-9CA2-4E0E-A347-0BB43E163965}">
      <dgm:prSet/>
      <dgm:spPr/>
      <dgm:t>
        <a:bodyPr/>
        <a:lstStyle/>
        <a:p>
          <a:endParaRPr lang="zh-TW" altLang="en-US"/>
        </a:p>
      </dgm:t>
    </dgm:pt>
    <dgm:pt modelId="{11E28F19-52F8-47A4-B11D-32CEB89156B2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四等親內之旁系血親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姻親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816558-B62B-4BE7-8EE9-C8E35EA5D0E6}" type="parTrans" cxnId="{6D4A86EA-59E4-4403-B3D7-F4A148A6A3C1}">
      <dgm:prSet/>
      <dgm:spPr/>
      <dgm:t>
        <a:bodyPr/>
        <a:lstStyle/>
        <a:p>
          <a:endParaRPr lang="zh-TW" altLang="en-US"/>
        </a:p>
      </dgm:t>
    </dgm:pt>
    <dgm:pt modelId="{3B5880B0-C264-4555-BA2D-6A16D140F423}" type="sibTrans" cxnId="{6D4A86EA-59E4-4403-B3D7-F4A148A6A3C1}">
      <dgm:prSet/>
      <dgm:spPr/>
      <dgm:t>
        <a:bodyPr/>
        <a:lstStyle/>
        <a:p>
          <a:endParaRPr lang="zh-TW" altLang="en-US"/>
        </a:p>
      </dgm:t>
    </dgm:pt>
    <dgm:pt modelId="{F2C2F3B8-3A89-47CD-BC9E-8604ACD1EAAF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曾同居男女朋友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849224-27ED-4834-9D13-289DC664FA89}" type="parTrans" cxnId="{05A84E18-BB3E-4AAA-8C52-111A15DBFCD5}">
      <dgm:prSet/>
      <dgm:spPr/>
      <dgm:t>
        <a:bodyPr/>
        <a:lstStyle/>
        <a:p>
          <a:endParaRPr lang="zh-TW" altLang="en-US"/>
        </a:p>
      </dgm:t>
    </dgm:pt>
    <dgm:pt modelId="{9B2AACFD-BCF5-4704-A3C7-5504FA9E794D}" type="sibTrans" cxnId="{05A84E18-BB3E-4AAA-8C52-111A15DBFCD5}">
      <dgm:prSet/>
      <dgm:spPr/>
      <dgm:t>
        <a:bodyPr/>
        <a:lstStyle/>
        <a:p>
          <a:endParaRPr lang="zh-TW" altLang="en-US"/>
        </a:p>
      </dgm:t>
    </dgm:pt>
    <dgm:pt modelId="{C57481D6-7ABF-46FB-8900-7DC5C38A1231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直系血親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姻親</a:t>
          </a:r>
          <a:endParaRPr lang="en-US" altLang="zh-TW" sz="1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BE59E32-6888-4FE1-9168-1DEC8BE92CA6}" type="parTrans" cxnId="{A92A281E-018C-4EA7-8436-0C21430E8886}">
      <dgm:prSet/>
      <dgm:spPr/>
      <dgm:t>
        <a:bodyPr/>
        <a:lstStyle/>
        <a:p>
          <a:endParaRPr lang="zh-TW" altLang="en-US"/>
        </a:p>
      </dgm:t>
    </dgm:pt>
    <dgm:pt modelId="{260DCBBC-77DB-4986-AB01-6F4CE81B2482}" type="sibTrans" cxnId="{A92A281E-018C-4EA7-8436-0C21430E8886}">
      <dgm:prSet/>
      <dgm:spPr/>
      <dgm:t>
        <a:bodyPr/>
        <a:lstStyle/>
        <a:p>
          <a:endParaRPr lang="zh-TW" altLang="en-US"/>
        </a:p>
      </dgm:t>
    </dgm:pt>
    <dgm:pt modelId="{3C121031-CBBD-417E-86D9-7C0DE21100BE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曾為直系姻親</a:t>
          </a:r>
          <a:endParaRPr lang="en-US" altLang="zh-TW" sz="1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F7CB0E4-F20A-4BDE-A94F-DFB7EBC5EADC}" type="parTrans" cxnId="{17C06644-A476-4EB1-8382-D9C28D1296C3}">
      <dgm:prSet/>
      <dgm:spPr/>
      <dgm:t>
        <a:bodyPr/>
        <a:lstStyle/>
        <a:p>
          <a:endParaRPr lang="zh-TW" altLang="en-US"/>
        </a:p>
      </dgm:t>
    </dgm:pt>
    <dgm:pt modelId="{B23D5ED4-6759-4EF8-B2AB-A9D9FDFB56D6}" type="sibTrans" cxnId="{17C06644-A476-4EB1-8382-D9C28D1296C3}">
      <dgm:prSet/>
      <dgm:spPr/>
      <dgm:t>
        <a:bodyPr/>
        <a:lstStyle/>
        <a:p>
          <a:endParaRPr lang="zh-TW" altLang="en-US"/>
        </a:p>
      </dgm:t>
    </dgm:pt>
    <dgm:pt modelId="{AB137F69-140D-4034-BB03-1C39AECFBC48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曾為四等親內之旁系血親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/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姻親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DBC7EB-5428-4F77-838C-D8C5B5B17D10}" type="parTrans" cxnId="{AE78B312-ECA6-4DD8-BC6C-AA282B8D47A9}">
      <dgm:prSet/>
      <dgm:spPr/>
      <dgm:t>
        <a:bodyPr/>
        <a:lstStyle/>
        <a:p>
          <a:endParaRPr lang="zh-TW" altLang="en-US"/>
        </a:p>
      </dgm:t>
    </dgm:pt>
    <dgm:pt modelId="{B20F8127-DDA9-4A1F-A87A-020F5625A688}" type="sibTrans" cxnId="{AE78B312-ECA6-4DD8-BC6C-AA282B8D47A9}">
      <dgm:prSet/>
      <dgm:spPr/>
      <dgm:t>
        <a:bodyPr/>
        <a:lstStyle/>
        <a:p>
          <a:endParaRPr lang="zh-TW" altLang="en-US"/>
        </a:p>
      </dgm:t>
    </dgm:pt>
    <dgm:pt modelId="{4854C8AB-92FD-4F5B-A744-BE79E2B6C14C}" type="pres">
      <dgm:prSet presAssocID="{40DE7CA5-444C-4BE8-8CE0-2E0032DB31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04B33B-C2CD-40E1-9B35-75574EE2A15B}" type="pres">
      <dgm:prSet presAssocID="{48982BC6-0F7E-4FC0-8650-91E739BEB90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C6D900-C7EE-497D-BB67-1CC8D6881275}" type="pres">
      <dgm:prSet presAssocID="{244F61F6-C299-425E-8A1B-0A84B484D6D8}" presName="sibTrans" presStyleCnt="0"/>
      <dgm:spPr/>
    </dgm:pt>
    <dgm:pt modelId="{7D47499A-E836-4CFA-8950-117D54AB9C8C}" type="pres">
      <dgm:prSet presAssocID="{DBD66464-9F2A-4B68-B368-EF9C07F78C0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DF2850-6D64-41DC-A80F-018A5E0F53B2}" type="pres">
      <dgm:prSet presAssocID="{A4207DFD-5E29-4368-B716-30DCC678074F}" presName="sibTrans" presStyleCnt="0"/>
      <dgm:spPr/>
    </dgm:pt>
    <dgm:pt modelId="{419CBE88-0554-4F54-B4BD-BBF270604B0A}" type="pres">
      <dgm:prSet presAssocID="{F3341F02-E597-4CBA-825C-A7F4D32F489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D119E2-22E4-44B7-BDF8-846D3754A572}" type="pres">
      <dgm:prSet presAssocID="{52461174-B1EA-4601-B066-F5E74036796C}" presName="sibTrans" presStyleCnt="0"/>
      <dgm:spPr/>
    </dgm:pt>
    <dgm:pt modelId="{42DC2BE3-3DA5-4EC4-950A-5DD6E668BC18}" type="pres">
      <dgm:prSet presAssocID="{F2C2F3B8-3A89-47CD-BC9E-8604ACD1EAA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5166A2-73B6-4FAE-9326-C1063C55CF2E}" type="pres">
      <dgm:prSet presAssocID="{9B2AACFD-BCF5-4704-A3C7-5504FA9E794D}" presName="sibTrans" presStyleCnt="0"/>
      <dgm:spPr/>
    </dgm:pt>
    <dgm:pt modelId="{97B9DDDC-3F73-43D1-8D2D-5C5198659FB6}" type="pres">
      <dgm:prSet presAssocID="{9A4955AC-FB4B-4F77-86E5-1F9ED3BF9F9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53714-6C46-45C1-841A-39B467AF54D4}" type="pres">
      <dgm:prSet presAssocID="{68E2CCB7-FE3F-45F5-9F10-F0431D21E59E}" presName="sibTrans" presStyleCnt="0"/>
      <dgm:spPr/>
    </dgm:pt>
    <dgm:pt modelId="{7463F37F-5B22-45AB-8CB8-B07C6FB0B567}" type="pres">
      <dgm:prSet presAssocID="{C57481D6-7ABF-46FB-8900-7DC5C38A123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5A8F95-A54A-4A4B-8A10-A9187D36D72E}" type="pres">
      <dgm:prSet presAssocID="{260DCBBC-77DB-4986-AB01-6F4CE81B2482}" presName="sibTrans" presStyleCnt="0"/>
      <dgm:spPr/>
    </dgm:pt>
    <dgm:pt modelId="{71D1FCAC-9CC6-4485-9ADA-8AA2DD5738CA}" type="pres">
      <dgm:prSet presAssocID="{3C121031-CBBD-417E-86D9-7C0DE21100B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4A830F-7EDC-4060-AEAB-D40611827538}" type="pres">
      <dgm:prSet presAssocID="{B23D5ED4-6759-4EF8-B2AB-A9D9FDFB56D6}" presName="sibTrans" presStyleCnt="0"/>
      <dgm:spPr/>
    </dgm:pt>
    <dgm:pt modelId="{91D8261C-9716-4D54-AE52-A8B71806A951}" type="pres">
      <dgm:prSet presAssocID="{11E28F19-52F8-47A4-B11D-32CEB89156B2}" presName="node" presStyleLbl="node1" presStyleIdx="7" presStyleCnt="9" custScaleX="1182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842BFD-55AC-461B-99CE-2B4F6A41EE41}" type="pres">
      <dgm:prSet presAssocID="{3B5880B0-C264-4555-BA2D-6A16D140F423}" presName="sibTrans" presStyleCnt="0"/>
      <dgm:spPr/>
    </dgm:pt>
    <dgm:pt modelId="{7E8F0834-870D-458D-8280-F2D61E809F39}" type="pres">
      <dgm:prSet presAssocID="{AB137F69-140D-4034-BB03-1C39AECFBC48}" presName="node" presStyleLbl="node1" presStyleIdx="8" presStyleCnt="9" custScaleX="1331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9D09A97-D939-4E14-927F-EB286F9D7DF2}" type="presOf" srcId="{40DE7CA5-444C-4BE8-8CE0-2E0032DB31CE}" destId="{4854C8AB-92FD-4F5B-A744-BE79E2B6C14C}" srcOrd="0" destOrd="0" presId="urn:microsoft.com/office/officeart/2005/8/layout/default"/>
    <dgm:cxn modelId="{72AA7B88-F290-483E-9E9E-EEBBE1B37E6D}" type="presOf" srcId="{C57481D6-7ABF-46FB-8900-7DC5C38A1231}" destId="{7463F37F-5B22-45AB-8CB8-B07C6FB0B567}" srcOrd="0" destOrd="0" presId="urn:microsoft.com/office/officeart/2005/8/layout/default"/>
    <dgm:cxn modelId="{17233CA6-23CB-4845-A727-073378C79ACB}" type="presOf" srcId="{9A4955AC-FB4B-4F77-86E5-1F9ED3BF9F97}" destId="{97B9DDDC-3F73-43D1-8D2D-5C5198659FB6}" srcOrd="0" destOrd="0" presId="urn:microsoft.com/office/officeart/2005/8/layout/default"/>
    <dgm:cxn modelId="{03217151-ECD0-47C1-8475-235BCB6AD2A0}" srcId="{40DE7CA5-444C-4BE8-8CE0-2E0032DB31CE}" destId="{F3341F02-E597-4CBA-825C-A7F4D32F489C}" srcOrd="2" destOrd="0" parTransId="{A66D8403-A6B9-49FD-B08E-BA30A68EF529}" sibTransId="{52461174-B1EA-4601-B066-F5E74036796C}"/>
    <dgm:cxn modelId="{D37471FD-E98A-4D7F-A260-4E1B1AE23053}" type="presOf" srcId="{DBD66464-9F2A-4B68-B368-EF9C07F78C09}" destId="{7D47499A-E836-4CFA-8950-117D54AB9C8C}" srcOrd="0" destOrd="0" presId="urn:microsoft.com/office/officeart/2005/8/layout/default"/>
    <dgm:cxn modelId="{A92A281E-018C-4EA7-8436-0C21430E8886}" srcId="{40DE7CA5-444C-4BE8-8CE0-2E0032DB31CE}" destId="{C57481D6-7ABF-46FB-8900-7DC5C38A1231}" srcOrd="5" destOrd="0" parTransId="{ABE59E32-6888-4FE1-9168-1DEC8BE92CA6}" sibTransId="{260DCBBC-77DB-4986-AB01-6F4CE81B2482}"/>
    <dgm:cxn modelId="{AD4FF61C-716F-4C29-A080-CCFE5A0B4769}" srcId="{40DE7CA5-444C-4BE8-8CE0-2E0032DB31CE}" destId="{DBD66464-9F2A-4B68-B368-EF9C07F78C09}" srcOrd="1" destOrd="0" parTransId="{9450D518-750B-4E1A-A91C-E44971AB5CF6}" sibTransId="{A4207DFD-5E29-4368-B716-30DCC678074F}"/>
    <dgm:cxn modelId="{17C06644-A476-4EB1-8382-D9C28D1296C3}" srcId="{40DE7CA5-444C-4BE8-8CE0-2E0032DB31CE}" destId="{3C121031-CBBD-417E-86D9-7C0DE21100BE}" srcOrd="6" destOrd="0" parTransId="{3F7CB0E4-F20A-4BDE-A94F-DFB7EBC5EADC}" sibTransId="{B23D5ED4-6759-4EF8-B2AB-A9D9FDFB56D6}"/>
    <dgm:cxn modelId="{CA1B362D-3E27-4FCA-B84E-F191285B6E58}" srcId="{40DE7CA5-444C-4BE8-8CE0-2E0032DB31CE}" destId="{48982BC6-0F7E-4FC0-8650-91E739BEB90C}" srcOrd="0" destOrd="0" parTransId="{D3F401FD-E514-47C6-A935-80086BA326F3}" sibTransId="{244F61F6-C299-425E-8A1B-0A84B484D6D8}"/>
    <dgm:cxn modelId="{3D88EC5D-9CA2-4E0E-A347-0BB43E163965}" srcId="{40DE7CA5-444C-4BE8-8CE0-2E0032DB31CE}" destId="{9A4955AC-FB4B-4F77-86E5-1F9ED3BF9F97}" srcOrd="4" destOrd="0" parTransId="{5853BC6F-18C3-432C-9B34-DD57F1EC935D}" sibTransId="{68E2CCB7-FE3F-45F5-9F10-F0431D21E59E}"/>
    <dgm:cxn modelId="{8D0810A1-BD48-4D63-B72E-AD06F965D8BE}" type="presOf" srcId="{3C121031-CBBD-417E-86D9-7C0DE21100BE}" destId="{71D1FCAC-9CC6-4485-9ADA-8AA2DD5738CA}" srcOrd="0" destOrd="0" presId="urn:microsoft.com/office/officeart/2005/8/layout/default"/>
    <dgm:cxn modelId="{58578A36-75D2-48CD-848E-1A2637037C11}" type="presOf" srcId="{F3341F02-E597-4CBA-825C-A7F4D32F489C}" destId="{419CBE88-0554-4F54-B4BD-BBF270604B0A}" srcOrd="0" destOrd="0" presId="urn:microsoft.com/office/officeart/2005/8/layout/default"/>
    <dgm:cxn modelId="{5091C0FD-8F58-49B0-93F7-ECE79B791746}" type="presOf" srcId="{F2C2F3B8-3A89-47CD-BC9E-8604ACD1EAAF}" destId="{42DC2BE3-3DA5-4EC4-950A-5DD6E668BC18}" srcOrd="0" destOrd="0" presId="urn:microsoft.com/office/officeart/2005/8/layout/default"/>
    <dgm:cxn modelId="{05A84E18-BB3E-4AAA-8C52-111A15DBFCD5}" srcId="{40DE7CA5-444C-4BE8-8CE0-2E0032DB31CE}" destId="{F2C2F3B8-3A89-47CD-BC9E-8604ACD1EAAF}" srcOrd="3" destOrd="0" parTransId="{C1849224-27ED-4834-9D13-289DC664FA89}" sibTransId="{9B2AACFD-BCF5-4704-A3C7-5504FA9E794D}"/>
    <dgm:cxn modelId="{875C0BF9-F31D-450A-A099-AA19F86AEF67}" type="presOf" srcId="{48982BC6-0F7E-4FC0-8650-91E739BEB90C}" destId="{9204B33B-C2CD-40E1-9B35-75574EE2A15B}" srcOrd="0" destOrd="0" presId="urn:microsoft.com/office/officeart/2005/8/layout/default"/>
    <dgm:cxn modelId="{5CB12D14-2A8B-40CB-8AF9-3A5AA70B5F7C}" type="presOf" srcId="{11E28F19-52F8-47A4-B11D-32CEB89156B2}" destId="{91D8261C-9716-4D54-AE52-A8B71806A951}" srcOrd="0" destOrd="0" presId="urn:microsoft.com/office/officeart/2005/8/layout/default"/>
    <dgm:cxn modelId="{6D4A86EA-59E4-4403-B3D7-F4A148A6A3C1}" srcId="{40DE7CA5-444C-4BE8-8CE0-2E0032DB31CE}" destId="{11E28F19-52F8-47A4-B11D-32CEB89156B2}" srcOrd="7" destOrd="0" parTransId="{6F816558-B62B-4BE7-8EE9-C8E35EA5D0E6}" sibTransId="{3B5880B0-C264-4555-BA2D-6A16D140F423}"/>
    <dgm:cxn modelId="{D8958B72-89AD-4D94-AC8B-2469B996B264}" type="presOf" srcId="{AB137F69-140D-4034-BB03-1C39AECFBC48}" destId="{7E8F0834-870D-458D-8280-F2D61E809F39}" srcOrd="0" destOrd="0" presId="urn:microsoft.com/office/officeart/2005/8/layout/default"/>
    <dgm:cxn modelId="{AE78B312-ECA6-4DD8-BC6C-AA282B8D47A9}" srcId="{40DE7CA5-444C-4BE8-8CE0-2E0032DB31CE}" destId="{AB137F69-140D-4034-BB03-1C39AECFBC48}" srcOrd="8" destOrd="0" parTransId="{BADBC7EB-5428-4F77-838C-D8C5B5B17D10}" sibTransId="{B20F8127-DDA9-4A1F-A87A-020F5625A688}"/>
    <dgm:cxn modelId="{718B1D59-41F1-46B3-958A-6F8DD62EC843}" type="presParOf" srcId="{4854C8AB-92FD-4F5B-A744-BE79E2B6C14C}" destId="{9204B33B-C2CD-40E1-9B35-75574EE2A15B}" srcOrd="0" destOrd="0" presId="urn:microsoft.com/office/officeart/2005/8/layout/default"/>
    <dgm:cxn modelId="{5BCF514C-2BC6-46E0-92EE-692981E079C0}" type="presParOf" srcId="{4854C8AB-92FD-4F5B-A744-BE79E2B6C14C}" destId="{BDC6D900-C7EE-497D-BB67-1CC8D6881275}" srcOrd="1" destOrd="0" presId="urn:microsoft.com/office/officeart/2005/8/layout/default"/>
    <dgm:cxn modelId="{A8A47D87-F1A8-4115-A5D7-A6C5D04344BE}" type="presParOf" srcId="{4854C8AB-92FD-4F5B-A744-BE79E2B6C14C}" destId="{7D47499A-E836-4CFA-8950-117D54AB9C8C}" srcOrd="2" destOrd="0" presId="urn:microsoft.com/office/officeart/2005/8/layout/default"/>
    <dgm:cxn modelId="{A79BA171-4583-4AA0-AD0F-C0A48BCB2394}" type="presParOf" srcId="{4854C8AB-92FD-4F5B-A744-BE79E2B6C14C}" destId="{08DF2850-6D64-41DC-A80F-018A5E0F53B2}" srcOrd="3" destOrd="0" presId="urn:microsoft.com/office/officeart/2005/8/layout/default"/>
    <dgm:cxn modelId="{F54482F8-4602-4F7B-9DFD-E8552D404DA2}" type="presParOf" srcId="{4854C8AB-92FD-4F5B-A744-BE79E2B6C14C}" destId="{419CBE88-0554-4F54-B4BD-BBF270604B0A}" srcOrd="4" destOrd="0" presId="urn:microsoft.com/office/officeart/2005/8/layout/default"/>
    <dgm:cxn modelId="{2ACD5D04-DF49-4769-8261-EEC788539DAE}" type="presParOf" srcId="{4854C8AB-92FD-4F5B-A744-BE79E2B6C14C}" destId="{E9D119E2-22E4-44B7-BDF8-846D3754A572}" srcOrd="5" destOrd="0" presId="urn:microsoft.com/office/officeart/2005/8/layout/default"/>
    <dgm:cxn modelId="{08645625-C2BF-44A9-A374-00BD8A6F8907}" type="presParOf" srcId="{4854C8AB-92FD-4F5B-A744-BE79E2B6C14C}" destId="{42DC2BE3-3DA5-4EC4-950A-5DD6E668BC18}" srcOrd="6" destOrd="0" presId="urn:microsoft.com/office/officeart/2005/8/layout/default"/>
    <dgm:cxn modelId="{A84FB15B-AE1F-4180-81E4-D6FFFCD8DBDF}" type="presParOf" srcId="{4854C8AB-92FD-4F5B-A744-BE79E2B6C14C}" destId="{8B5166A2-73B6-4FAE-9326-C1063C55CF2E}" srcOrd="7" destOrd="0" presId="urn:microsoft.com/office/officeart/2005/8/layout/default"/>
    <dgm:cxn modelId="{2B747A02-8088-4E33-9301-8C755C52F67E}" type="presParOf" srcId="{4854C8AB-92FD-4F5B-A744-BE79E2B6C14C}" destId="{97B9DDDC-3F73-43D1-8D2D-5C5198659FB6}" srcOrd="8" destOrd="0" presId="urn:microsoft.com/office/officeart/2005/8/layout/default"/>
    <dgm:cxn modelId="{26869F3B-4CEB-4771-A3F3-672828F4205D}" type="presParOf" srcId="{4854C8AB-92FD-4F5B-A744-BE79E2B6C14C}" destId="{42B53714-6C46-45C1-841A-39B467AF54D4}" srcOrd="9" destOrd="0" presId="urn:microsoft.com/office/officeart/2005/8/layout/default"/>
    <dgm:cxn modelId="{83C7358F-54FB-4ADC-89D6-FCF787CF1E3D}" type="presParOf" srcId="{4854C8AB-92FD-4F5B-A744-BE79E2B6C14C}" destId="{7463F37F-5B22-45AB-8CB8-B07C6FB0B567}" srcOrd="10" destOrd="0" presId="urn:microsoft.com/office/officeart/2005/8/layout/default"/>
    <dgm:cxn modelId="{DED138A9-83F3-4866-87D3-E74BA8F282CB}" type="presParOf" srcId="{4854C8AB-92FD-4F5B-A744-BE79E2B6C14C}" destId="{545A8F95-A54A-4A4B-8A10-A9187D36D72E}" srcOrd="11" destOrd="0" presId="urn:microsoft.com/office/officeart/2005/8/layout/default"/>
    <dgm:cxn modelId="{3FC2870A-9990-4D0D-AF97-1E175AF08FFC}" type="presParOf" srcId="{4854C8AB-92FD-4F5B-A744-BE79E2B6C14C}" destId="{71D1FCAC-9CC6-4485-9ADA-8AA2DD5738CA}" srcOrd="12" destOrd="0" presId="urn:microsoft.com/office/officeart/2005/8/layout/default"/>
    <dgm:cxn modelId="{18450A13-DAC3-407E-B01A-77CE1E94C51B}" type="presParOf" srcId="{4854C8AB-92FD-4F5B-A744-BE79E2B6C14C}" destId="{5C4A830F-7EDC-4060-AEAB-D40611827538}" srcOrd="13" destOrd="0" presId="urn:microsoft.com/office/officeart/2005/8/layout/default"/>
    <dgm:cxn modelId="{5A8D8287-100F-45D6-AE3B-B2A2F779564D}" type="presParOf" srcId="{4854C8AB-92FD-4F5B-A744-BE79E2B6C14C}" destId="{91D8261C-9716-4D54-AE52-A8B71806A951}" srcOrd="14" destOrd="0" presId="urn:microsoft.com/office/officeart/2005/8/layout/default"/>
    <dgm:cxn modelId="{789D43CC-54E0-489C-80BD-357046B6054F}" type="presParOf" srcId="{4854C8AB-92FD-4F5B-A744-BE79E2B6C14C}" destId="{08842BFD-55AC-461B-99CE-2B4F6A41EE41}" srcOrd="15" destOrd="0" presId="urn:microsoft.com/office/officeart/2005/8/layout/default"/>
    <dgm:cxn modelId="{8B9A40FC-7881-4F74-AD5D-E7D83FEE34C9}" type="presParOf" srcId="{4854C8AB-92FD-4F5B-A744-BE79E2B6C14C}" destId="{7E8F0834-870D-458D-8280-F2D61E809F3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5E7CC6-A7EC-469F-BB32-AA08267B06D5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62249F6-0785-4504-916F-A801B8D7DBA9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身體虐待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9AE600-FB7B-4ADD-9EB9-3BB88844AA38}" type="parTrans" cxnId="{51849135-AB60-47B6-8F8D-03C9CD2747C0}">
      <dgm:prSet/>
      <dgm:spPr/>
      <dgm:t>
        <a:bodyPr/>
        <a:lstStyle/>
        <a:p>
          <a:endParaRPr lang="zh-TW" altLang="en-US"/>
        </a:p>
      </dgm:t>
    </dgm:pt>
    <dgm:pt modelId="{54A42BC5-356B-4685-B067-1528AB08920E}" type="sibTrans" cxnId="{51849135-AB60-47B6-8F8D-03C9CD2747C0}">
      <dgm:prSet/>
      <dgm:spPr/>
      <dgm:t>
        <a:bodyPr/>
        <a:lstStyle/>
        <a:p>
          <a:endParaRPr lang="zh-TW" altLang="en-US"/>
        </a:p>
      </dgm:t>
    </dgm:pt>
    <dgm:pt modelId="{AB9DE228-5499-4CD7-A33E-B5B605D905F1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精神虐待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126045-0941-41B3-9008-1FD93D0934B1}" type="parTrans" cxnId="{2A902A16-B8BC-4445-8A56-78AC29888246}">
      <dgm:prSet/>
      <dgm:spPr/>
      <dgm:t>
        <a:bodyPr/>
        <a:lstStyle/>
        <a:p>
          <a:endParaRPr lang="zh-TW" altLang="en-US"/>
        </a:p>
      </dgm:t>
    </dgm:pt>
    <dgm:pt modelId="{1F828326-3EB7-4F48-88C0-D421C809B808}" type="sibTrans" cxnId="{2A902A16-B8BC-4445-8A56-78AC29888246}">
      <dgm:prSet/>
      <dgm:spPr/>
      <dgm:t>
        <a:bodyPr/>
        <a:lstStyle/>
        <a:p>
          <a:endParaRPr lang="zh-TW" altLang="en-US"/>
        </a:p>
      </dgm:t>
    </dgm:pt>
    <dgm:pt modelId="{B203FBBD-5B1F-4F79-BF70-D6FD0F37DBA7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騷擾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E3516E-B2C4-4D84-9CC7-478ACEB8C75D}" type="parTrans" cxnId="{33C9F711-A80B-427F-8B65-C91E6450B356}">
      <dgm:prSet/>
      <dgm:spPr/>
      <dgm:t>
        <a:bodyPr/>
        <a:lstStyle/>
        <a:p>
          <a:endParaRPr lang="zh-TW" altLang="en-US"/>
        </a:p>
      </dgm:t>
    </dgm:pt>
    <dgm:pt modelId="{CF28ADE1-82D5-4C89-9AD2-2D7337473110}" type="sibTrans" cxnId="{33C9F711-A80B-427F-8B65-C91E6450B356}">
      <dgm:prSet/>
      <dgm:spPr/>
      <dgm:t>
        <a:bodyPr/>
        <a:lstStyle/>
        <a:p>
          <a:endParaRPr lang="zh-TW" altLang="en-US"/>
        </a:p>
      </dgm:t>
    </dgm:pt>
    <dgm:pt modelId="{95E3795F-6D42-4D30-BD88-7A58BF29573A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跟蹤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47B3375-8013-481B-87F3-58C6E23F3999}" type="parTrans" cxnId="{C2380F85-BEB4-4E4E-8B05-E6E43C2B8451}">
      <dgm:prSet/>
      <dgm:spPr/>
      <dgm:t>
        <a:bodyPr/>
        <a:lstStyle/>
        <a:p>
          <a:endParaRPr lang="zh-TW" altLang="en-US"/>
        </a:p>
      </dgm:t>
    </dgm:pt>
    <dgm:pt modelId="{69F57DBA-DD70-4FDD-85CB-4D17B4C1A7F0}" type="sibTrans" cxnId="{C2380F85-BEB4-4E4E-8B05-E6E43C2B8451}">
      <dgm:prSet/>
      <dgm:spPr/>
      <dgm:t>
        <a:bodyPr/>
        <a:lstStyle/>
        <a:p>
          <a:endParaRPr lang="zh-TW" altLang="en-US"/>
        </a:p>
      </dgm:t>
    </dgm:pt>
    <dgm:pt modelId="{A8DD8F70-CE90-4F26-8186-496B1EEB92D5}" type="pres">
      <dgm:prSet presAssocID="{595E7CC6-A7EC-469F-BB32-AA08267B06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A4A82C-90CA-4BD5-A742-DA1D589C1E23}" type="pres">
      <dgm:prSet presAssocID="{662249F6-0785-4504-916F-A801B8D7DBA9}" presName="node" presStyleLbl="node1" presStyleIdx="0" presStyleCnt="4" custScaleX="1170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14094D-51CE-4BE4-A023-6295A208D0AB}" type="pres">
      <dgm:prSet presAssocID="{54A42BC5-356B-4685-B067-1528AB08920E}" presName="sibTrans" presStyleCnt="0"/>
      <dgm:spPr/>
    </dgm:pt>
    <dgm:pt modelId="{6B43050D-982F-4ABF-90B4-4CE71B45E227}" type="pres">
      <dgm:prSet presAssocID="{AB9DE228-5499-4CD7-A33E-B5B605D905F1}" presName="node" presStyleLbl="node1" presStyleIdx="1" presStyleCnt="4" custScaleX="11991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695206-65B4-47CF-A285-6EF09CA544A5}" type="pres">
      <dgm:prSet presAssocID="{1F828326-3EB7-4F48-88C0-D421C809B808}" presName="sibTrans" presStyleCnt="0"/>
      <dgm:spPr/>
    </dgm:pt>
    <dgm:pt modelId="{4D59D727-39BA-421A-AF9E-16BFE335BF6A}" type="pres">
      <dgm:prSet presAssocID="{B203FBBD-5B1F-4F79-BF70-D6FD0F37DBA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DE2545-29A6-4F5C-9FCB-84C27FA64D64}" type="pres">
      <dgm:prSet presAssocID="{CF28ADE1-82D5-4C89-9AD2-2D7337473110}" presName="sibTrans" presStyleCnt="0"/>
      <dgm:spPr/>
    </dgm:pt>
    <dgm:pt modelId="{8884361D-A70E-4364-9B6D-9E1019FC9882}" type="pres">
      <dgm:prSet presAssocID="{95E3795F-6D42-4D30-BD88-7A58BF29573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C9F711-A80B-427F-8B65-C91E6450B356}" srcId="{595E7CC6-A7EC-469F-BB32-AA08267B06D5}" destId="{B203FBBD-5B1F-4F79-BF70-D6FD0F37DBA7}" srcOrd="2" destOrd="0" parTransId="{5EE3516E-B2C4-4D84-9CC7-478ACEB8C75D}" sibTransId="{CF28ADE1-82D5-4C89-9AD2-2D7337473110}"/>
    <dgm:cxn modelId="{5B407746-AAAD-4111-89D6-90A18CC3DB06}" type="presOf" srcId="{662249F6-0785-4504-916F-A801B8D7DBA9}" destId="{F2A4A82C-90CA-4BD5-A742-DA1D589C1E23}" srcOrd="0" destOrd="0" presId="urn:microsoft.com/office/officeart/2005/8/layout/default"/>
    <dgm:cxn modelId="{2A902A16-B8BC-4445-8A56-78AC29888246}" srcId="{595E7CC6-A7EC-469F-BB32-AA08267B06D5}" destId="{AB9DE228-5499-4CD7-A33E-B5B605D905F1}" srcOrd="1" destOrd="0" parTransId="{CD126045-0941-41B3-9008-1FD93D0934B1}" sibTransId="{1F828326-3EB7-4F48-88C0-D421C809B808}"/>
    <dgm:cxn modelId="{D21948BC-73EF-4E29-A7CA-D65A308101C5}" type="presOf" srcId="{95E3795F-6D42-4D30-BD88-7A58BF29573A}" destId="{8884361D-A70E-4364-9B6D-9E1019FC9882}" srcOrd="0" destOrd="0" presId="urn:microsoft.com/office/officeart/2005/8/layout/default"/>
    <dgm:cxn modelId="{2A7F596D-B78A-458D-A63F-5557EB543916}" type="presOf" srcId="{B203FBBD-5B1F-4F79-BF70-D6FD0F37DBA7}" destId="{4D59D727-39BA-421A-AF9E-16BFE335BF6A}" srcOrd="0" destOrd="0" presId="urn:microsoft.com/office/officeart/2005/8/layout/default"/>
    <dgm:cxn modelId="{59568259-A464-49EA-A39A-4F0E5A7164D3}" type="presOf" srcId="{AB9DE228-5499-4CD7-A33E-B5B605D905F1}" destId="{6B43050D-982F-4ABF-90B4-4CE71B45E227}" srcOrd="0" destOrd="0" presId="urn:microsoft.com/office/officeart/2005/8/layout/default"/>
    <dgm:cxn modelId="{60FB1F12-932D-4077-88CB-A741339F4AD6}" type="presOf" srcId="{595E7CC6-A7EC-469F-BB32-AA08267B06D5}" destId="{A8DD8F70-CE90-4F26-8186-496B1EEB92D5}" srcOrd="0" destOrd="0" presId="urn:microsoft.com/office/officeart/2005/8/layout/default"/>
    <dgm:cxn modelId="{C2380F85-BEB4-4E4E-8B05-E6E43C2B8451}" srcId="{595E7CC6-A7EC-469F-BB32-AA08267B06D5}" destId="{95E3795F-6D42-4D30-BD88-7A58BF29573A}" srcOrd="3" destOrd="0" parTransId="{D47B3375-8013-481B-87F3-58C6E23F3999}" sibTransId="{69F57DBA-DD70-4FDD-85CB-4D17B4C1A7F0}"/>
    <dgm:cxn modelId="{51849135-AB60-47B6-8F8D-03C9CD2747C0}" srcId="{595E7CC6-A7EC-469F-BB32-AA08267B06D5}" destId="{662249F6-0785-4504-916F-A801B8D7DBA9}" srcOrd="0" destOrd="0" parTransId="{0C9AE600-FB7B-4ADD-9EB9-3BB88844AA38}" sibTransId="{54A42BC5-356B-4685-B067-1528AB08920E}"/>
    <dgm:cxn modelId="{877EED4B-F788-488B-ADBC-144BD8D8AC66}" type="presParOf" srcId="{A8DD8F70-CE90-4F26-8186-496B1EEB92D5}" destId="{F2A4A82C-90CA-4BD5-A742-DA1D589C1E23}" srcOrd="0" destOrd="0" presId="urn:microsoft.com/office/officeart/2005/8/layout/default"/>
    <dgm:cxn modelId="{481E687A-6B41-45C7-A589-17E6D52F6179}" type="presParOf" srcId="{A8DD8F70-CE90-4F26-8186-496B1EEB92D5}" destId="{BB14094D-51CE-4BE4-A023-6295A208D0AB}" srcOrd="1" destOrd="0" presId="urn:microsoft.com/office/officeart/2005/8/layout/default"/>
    <dgm:cxn modelId="{97202A14-C5D9-4552-B008-75596D578F80}" type="presParOf" srcId="{A8DD8F70-CE90-4F26-8186-496B1EEB92D5}" destId="{6B43050D-982F-4ABF-90B4-4CE71B45E227}" srcOrd="2" destOrd="0" presId="urn:microsoft.com/office/officeart/2005/8/layout/default"/>
    <dgm:cxn modelId="{7574A082-09D8-4D69-92D9-C81F2CAE0C63}" type="presParOf" srcId="{A8DD8F70-CE90-4F26-8186-496B1EEB92D5}" destId="{74695206-65B4-47CF-A285-6EF09CA544A5}" srcOrd="3" destOrd="0" presId="urn:microsoft.com/office/officeart/2005/8/layout/default"/>
    <dgm:cxn modelId="{BF9D25E3-924C-4B53-B458-77280EC478CA}" type="presParOf" srcId="{A8DD8F70-CE90-4F26-8186-496B1EEB92D5}" destId="{4D59D727-39BA-421A-AF9E-16BFE335BF6A}" srcOrd="4" destOrd="0" presId="urn:microsoft.com/office/officeart/2005/8/layout/default"/>
    <dgm:cxn modelId="{2FC7E535-A391-4529-BE50-45113D6BCDA5}" type="presParOf" srcId="{A8DD8F70-CE90-4F26-8186-496B1EEB92D5}" destId="{1DDE2545-29A6-4F5C-9FCB-84C27FA64D64}" srcOrd="5" destOrd="0" presId="urn:microsoft.com/office/officeart/2005/8/layout/default"/>
    <dgm:cxn modelId="{B00CE883-CBA4-490C-8D13-E8257561D82D}" type="presParOf" srcId="{A8DD8F70-CE90-4F26-8186-496B1EEB92D5}" destId="{8884361D-A70E-4364-9B6D-9E1019FC988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E4086D-CEA0-482C-9EE3-1B287CBB019A}" type="doc">
      <dgm:prSet loTypeId="urn:microsoft.com/office/officeart/2005/8/layout/cycle4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3CCE537-07EE-47A9-814B-28FCEBE0396A}">
      <dgm:prSet phldrT="[文字]"/>
      <dgm:spPr/>
      <dgm:t>
        <a:bodyPr/>
        <a:lstStyle/>
        <a:p>
          <a:r>
            <a:rPr lang="zh-TW" altLang="en-US" dirty="0" smtClean="0"/>
            <a:t>身體虐待</a:t>
          </a:r>
          <a:endParaRPr lang="zh-TW" altLang="en-US" dirty="0"/>
        </a:p>
      </dgm:t>
    </dgm:pt>
    <dgm:pt modelId="{81B4309C-8558-4E78-928F-2306D39BF6C4}" type="parTrans" cxnId="{69971989-8DBB-4AB8-B006-4C790F79F23C}">
      <dgm:prSet/>
      <dgm:spPr/>
      <dgm:t>
        <a:bodyPr/>
        <a:lstStyle/>
        <a:p>
          <a:endParaRPr lang="zh-TW" altLang="en-US"/>
        </a:p>
      </dgm:t>
    </dgm:pt>
    <dgm:pt modelId="{AD27860F-0730-4376-AC56-C7BB96BFC830}" type="sibTrans" cxnId="{69971989-8DBB-4AB8-B006-4C790F79F23C}">
      <dgm:prSet/>
      <dgm:spPr/>
      <dgm:t>
        <a:bodyPr/>
        <a:lstStyle/>
        <a:p>
          <a:endParaRPr lang="zh-TW" altLang="en-US"/>
        </a:p>
      </dgm:t>
    </dgm:pt>
    <dgm:pt modelId="{5E655A90-7060-4CA6-8EE4-4EDF1973C3EB}">
      <dgm:prSet phldrT="[文字]"/>
      <dgm:spPr/>
      <dgm:t>
        <a:bodyPr/>
        <a:lstStyle/>
        <a:p>
          <a:r>
            <a:rPr lang="zh-TW" altLang="en-US" dirty="0" smtClean="0"/>
            <a:t>因體罰導致身體傷害或死亡</a:t>
          </a:r>
          <a:endParaRPr lang="zh-TW" altLang="en-US" dirty="0"/>
        </a:p>
      </dgm:t>
    </dgm:pt>
    <dgm:pt modelId="{05419042-D7F3-4A62-ADBE-9F06916A6901}" type="parTrans" cxnId="{99F1B543-5E87-4195-A556-238564D8ABB8}">
      <dgm:prSet/>
      <dgm:spPr/>
      <dgm:t>
        <a:bodyPr/>
        <a:lstStyle/>
        <a:p>
          <a:endParaRPr lang="zh-TW" altLang="en-US"/>
        </a:p>
      </dgm:t>
    </dgm:pt>
    <dgm:pt modelId="{6AC30C71-4182-4FAE-880B-DDE12321C607}" type="sibTrans" cxnId="{99F1B543-5E87-4195-A556-238564D8ABB8}">
      <dgm:prSet/>
      <dgm:spPr/>
      <dgm:t>
        <a:bodyPr/>
        <a:lstStyle/>
        <a:p>
          <a:endParaRPr lang="zh-TW" altLang="en-US"/>
        </a:p>
      </dgm:t>
    </dgm:pt>
    <dgm:pt modelId="{717C7D27-0C55-46D0-82B6-72BBD298EF76}">
      <dgm:prSet phldrT="[文字]"/>
      <dgm:spPr/>
      <dgm:t>
        <a:bodyPr/>
        <a:lstStyle/>
        <a:p>
          <a:r>
            <a:rPr lang="zh-TW" altLang="en-US" dirty="0" smtClean="0"/>
            <a:t>精神虐待</a:t>
          </a:r>
          <a:endParaRPr lang="zh-TW" altLang="en-US" dirty="0"/>
        </a:p>
      </dgm:t>
    </dgm:pt>
    <dgm:pt modelId="{6723F74F-1432-428C-BA02-04ECDB8F56A7}" type="parTrans" cxnId="{D24D88DD-2F77-4064-B605-2F80CEA75947}">
      <dgm:prSet/>
      <dgm:spPr/>
      <dgm:t>
        <a:bodyPr/>
        <a:lstStyle/>
        <a:p>
          <a:endParaRPr lang="zh-TW" altLang="en-US"/>
        </a:p>
      </dgm:t>
    </dgm:pt>
    <dgm:pt modelId="{90784B6B-9234-4701-A049-15FD35A71D1C}" type="sibTrans" cxnId="{D24D88DD-2F77-4064-B605-2F80CEA75947}">
      <dgm:prSet/>
      <dgm:spPr/>
      <dgm:t>
        <a:bodyPr/>
        <a:lstStyle/>
        <a:p>
          <a:endParaRPr lang="zh-TW" altLang="en-US"/>
        </a:p>
      </dgm:t>
    </dgm:pt>
    <dgm:pt modelId="{D72EB1CB-7D42-406A-8540-0A4BA4867FC9}">
      <dgm:prSet phldrT="[文字]"/>
      <dgm:spPr/>
      <dgm:t>
        <a:bodyPr/>
        <a:lstStyle/>
        <a:p>
          <a:r>
            <a:rPr lang="zh-TW" altLang="en-US" dirty="0" smtClean="0"/>
            <a:t>漠不關心、冷落、排斥、恐嚇、高聲喝罵、批評、挑剔</a:t>
          </a:r>
          <a:endParaRPr lang="zh-TW" altLang="en-US" dirty="0"/>
        </a:p>
      </dgm:t>
    </dgm:pt>
    <dgm:pt modelId="{5A740B5B-0C89-4B92-9A54-C5772B1B95D3}" type="parTrans" cxnId="{61DCDA2B-6888-491B-BB71-E302FF429B47}">
      <dgm:prSet/>
      <dgm:spPr/>
      <dgm:t>
        <a:bodyPr/>
        <a:lstStyle/>
        <a:p>
          <a:endParaRPr lang="zh-TW" altLang="en-US"/>
        </a:p>
      </dgm:t>
    </dgm:pt>
    <dgm:pt modelId="{8611AF70-AA61-45E6-BEA5-F0B9459D5064}" type="sibTrans" cxnId="{61DCDA2B-6888-491B-BB71-E302FF429B47}">
      <dgm:prSet/>
      <dgm:spPr/>
      <dgm:t>
        <a:bodyPr/>
        <a:lstStyle/>
        <a:p>
          <a:endParaRPr lang="zh-TW" altLang="en-US"/>
        </a:p>
      </dgm:t>
    </dgm:pt>
    <dgm:pt modelId="{AC703153-AE60-43BE-8982-D88B5B11A543}">
      <dgm:prSet phldrT="[文字]"/>
      <dgm:spPr/>
      <dgm:t>
        <a:bodyPr/>
        <a:lstStyle/>
        <a:p>
          <a:r>
            <a:rPr lang="zh-TW" altLang="en-US" dirty="0" smtClean="0"/>
            <a:t>性虐待</a:t>
          </a:r>
          <a:endParaRPr lang="zh-TW" altLang="en-US" dirty="0"/>
        </a:p>
      </dgm:t>
    </dgm:pt>
    <dgm:pt modelId="{9467FF68-1860-4B79-98DF-41A393EA2743}" type="parTrans" cxnId="{CAC047F2-6A0C-4A5B-ABA3-E713D93FBA35}">
      <dgm:prSet/>
      <dgm:spPr/>
      <dgm:t>
        <a:bodyPr/>
        <a:lstStyle/>
        <a:p>
          <a:endParaRPr lang="zh-TW" altLang="en-US"/>
        </a:p>
      </dgm:t>
    </dgm:pt>
    <dgm:pt modelId="{11ED8471-225B-404F-A208-5E8F4CD19D2B}" type="sibTrans" cxnId="{CAC047F2-6A0C-4A5B-ABA3-E713D93FBA35}">
      <dgm:prSet/>
      <dgm:spPr/>
      <dgm:t>
        <a:bodyPr/>
        <a:lstStyle/>
        <a:p>
          <a:endParaRPr lang="zh-TW" altLang="en-US"/>
        </a:p>
      </dgm:t>
    </dgm:pt>
    <dgm:pt modelId="{2E2C0C86-9930-489F-B7E6-0741820E180B}">
      <dgm:prSet phldrT="[文字]"/>
      <dgm:spPr/>
      <dgm:t>
        <a:bodyPr/>
        <a:lstStyle/>
        <a:p>
          <a:r>
            <a:rPr lang="zh-TW" altLang="en-US" dirty="0" smtClean="0"/>
            <a:t>對兒童撫摸或展露性器官、性交、亂倫、拍攝淫褻照片或影片</a:t>
          </a:r>
          <a:endParaRPr lang="zh-TW" altLang="en-US" dirty="0"/>
        </a:p>
      </dgm:t>
    </dgm:pt>
    <dgm:pt modelId="{E993064F-709C-4E33-AD15-D7B380A41350}" type="parTrans" cxnId="{051535F1-2A57-41E2-A437-63B9ED22235F}">
      <dgm:prSet/>
      <dgm:spPr/>
      <dgm:t>
        <a:bodyPr/>
        <a:lstStyle/>
        <a:p>
          <a:endParaRPr lang="zh-TW" altLang="en-US"/>
        </a:p>
      </dgm:t>
    </dgm:pt>
    <dgm:pt modelId="{42D4E6CF-A969-46F3-A97D-9F126F114818}" type="sibTrans" cxnId="{051535F1-2A57-41E2-A437-63B9ED22235F}">
      <dgm:prSet/>
      <dgm:spPr/>
      <dgm:t>
        <a:bodyPr/>
        <a:lstStyle/>
        <a:p>
          <a:endParaRPr lang="zh-TW" altLang="en-US"/>
        </a:p>
      </dgm:t>
    </dgm:pt>
    <dgm:pt modelId="{0B7C7BAC-79C0-4AF3-A9D5-BE3345E6AD82}">
      <dgm:prSet phldrT="[文字]"/>
      <dgm:spPr/>
      <dgm:t>
        <a:bodyPr/>
        <a:lstStyle/>
        <a:p>
          <a:r>
            <a:rPr lang="zh-TW" altLang="en-US" dirty="0" smtClean="0"/>
            <a:t>嚴重疏忽</a:t>
          </a:r>
          <a:endParaRPr lang="zh-TW" altLang="en-US" dirty="0"/>
        </a:p>
      </dgm:t>
    </dgm:pt>
    <dgm:pt modelId="{BAF371F0-8D1D-4741-9C89-0BE7B1BAEA36}" type="parTrans" cxnId="{4B550F62-DCD2-4DB1-9744-BA7093593FE7}">
      <dgm:prSet/>
      <dgm:spPr/>
      <dgm:t>
        <a:bodyPr/>
        <a:lstStyle/>
        <a:p>
          <a:endParaRPr lang="zh-TW" altLang="en-US"/>
        </a:p>
      </dgm:t>
    </dgm:pt>
    <dgm:pt modelId="{9D2E61AF-9C8E-452B-8BE2-B9BC79C41D13}" type="sibTrans" cxnId="{4B550F62-DCD2-4DB1-9744-BA7093593FE7}">
      <dgm:prSet/>
      <dgm:spPr/>
      <dgm:t>
        <a:bodyPr/>
        <a:lstStyle/>
        <a:p>
          <a:endParaRPr lang="zh-TW" altLang="en-US"/>
        </a:p>
      </dgm:t>
    </dgm:pt>
    <dgm:pt modelId="{9A7FCA5E-5BEB-4F22-931F-8657DB9F5575}">
      <dgm:prSet phldrT="[文字]"/>
      <dgm:spPr/>
      <dgm:t>
        <a:bodyPr/>
        <a:lstStyle/>
        <a:p>
          <a:r>
            <a:rPr lang="zh-TW" altLang="en-US" dirty="0" smtClean="0"/>
            <a:t>未能照顧兒童、強迫兒童做過量工作、故意遺棄</a:t>
          </a:r>
          <a:endParaRPr lang="zh-TW" altLang="en-US" dirty="0"/>
        </a:p>
      </dgm:t>
    </dgm:pt>
    <dgm:pt modelId="{013F513B-B419-4711-98E5-EFE3B855232B}" type="parTrans" cxnId="{7E55059B-A334-4AAD-8490-E76A945246FF}">
      <dgm:prSet/>
      <dgm:spPr/>
      <dgm:t>
        <a:bodyPr/>
        <a:lstStyle/>
        <a:p>
          <a:endParaRPr lang="zh-TW" altLang="en-US"/>
        </a:p>
      </dgm:t>
    </dgm:pt>
    <dgm:pt modelId="{6D3329B8-383C-464B-AD09-2B76565D0131}" type="sibTrans" cxnId="{7E55059B-A334-4AAD-8490-E76A945246FF}">
      <dgm:prSet/>
      <dgm:spPr/>
      <dgm:t>
        <a:bodyPr/>
        <a:lstStyle/>
        <a:p>
          <a:endParaRPr lang="zh-TW" altLang="en-US"/>
        </a:p>
      </dgm:t>
    </dgm:pt>
    <dgm:pt modelId="{827C86E7-E83E-4C36-ABEC-B61D8930C460}" type="pres">
      <dgm:prSet presAssocID="{E5E4086D-CEA0-482C-9EE3-1B287CBB019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3DD566-2696-44AC-B3F2-B304D79AB926}" type="pres">
      <dgm:prSet presAssocID="{E5E4086D-CEA0-482C-9EE3-1B287CBB019A}" presName="children" presStyleCnt="0"/>
      <dgm:spPr/>
    </dgm:pt>
    <dgm:pt modelId="{D7BC74CE-60D9-4E51-9E20-AC82B016338B}" type="pres">
      <dgm:prSet presAssocID="{E5E4086D-CEA0-482C-9EE3-1B287CBB019A}" presName="child1group" presStyleCnt="0"/>
      <dgm:spPr/>
    </dgm:pt>
    <dgm:pt modelId="{793F36EB-65D5-440A-95F7-B0CFDE63EB6B}" type="pres">
      <dgm:prSet presAssocID="{E5E4086D-CEA0-482C-9EE3-1B287CBB019A}" presName="child1" presStyleLbl="bgAcc1" presStyleIdx="0" presStyleCnt="4" custLinFactNeighborX="7355" custLinFactNeighborY="8929"/>
      <dgm:spPr/>
      <dgm:t>
        <a:bodyPr/>
        <a:lstStyle/>
        <a:p>
          <a:endParaRPr lang="zh-TW" altLang="en-US"/>
        </a:p>
      </dgm:t>
    </dgm:pt>
    <dgm:pt modelId="{E326ADA5-877D-4061-B51F-7902BDDFC0D0}" type="pres">
      <dgm:prSet presAssocID="{E5E4086D-CEA0-482C-9EE3-1B287CBB019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5FC9A0-4A99-41A8-ACE2-9D409B2C995C}" type="pres">
      <dgm:prSet presAssocID="{E5E4086D-CEA0-482C-9EE3-1B287CBB019A}" presName="child2group" presStyleCnt="0"/>
      <dgm:spPr/>
    </dgm:pt>
    <dgm:pt modelId="{D0A31654-74C8-4C8D-AF77-31BCA0C46A93}" type="pres">
      <dgm:prSet presAssocID="{E5E4086D-CEA0-482C-9EE3-1B287CBB019A}" presName="child2" presStyleLbl="bgAcc1" presStyleIdx="1" presStyleCnt="4" custScaleX="135204" custLinFactNeighborX="15067" custLinFactNeighborY="13393"/>
      <dgm:spPr/>
      <dgm:t>
        <a:bodyPr/>
        <a:lstStyle/>
        <a:p>
          <a:endParaRPr lang="zh-TW" altLang="en-US"/>
        </a:p>
      </dgm:t>
    </dgm:pt>
    <dgm:pt modelId="{52A2B61B-43FF-4E44-B643-FFBA52A91CD5}" type="pres">
      <dgm:prSet presAssocID="{E5E4086D-CEA0-482C-9EE3-1B287CBB019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2D4133-9966-4FEA-8D45-A33F92C5A1BF}" type="pres">
      <dgm:prSet presAssocID="{E5E4086D-CEA0-482C-9EE3-1B287CBB019A}" presName="child3group" presStyleCnt="0"/>
      <dgm:spPr/>
    </dgm:pt>
    <dgm:pt modelId="{3F33311A-9B82-42B9-A3B3-BD59E005598C}" type="pres">
      <dgm:prSet presAssocID="{E5E4086D-CEA0-482C-9EE3-1B287CBB019A}" presName="child3" presStyleLbl="bgAcc1" presStyleIdx="2" presStyleCnt="4" custLinFactNeighborX="26383" custLinFactNeighborY="-11607"/>
      <dgm:spPr/>
      <dgm:t>
        <a:bodyPr/>
        <a:lstStyle/>
        <a:p>
          <a:endParaRPr lang="zh-TW" altLang="en-US"/>
        </a:p>
      </dgm:t>
    </dgm:pt>
    <dgm:pt modelId="{6AE17FFC-BCE2-43A6-8D38-A07B400E4243}" type="pres">
      <dgm:prSet presAssocID="{E5E4086D-CEA0-482C-9EE3-1B287CBB019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D9428D-C4C4-448C-BBE0-1D57F4083C9C}" type="pres">
      <dgm:prSet presAssocID="{E5E4086D-CEA0-482C-9EE3-1B287CBB019A}" presName="child4group" presStyleCnt="0"/>
      <dgm:spPr/>
    </dgm:pt>
    <dgm:pt modelId="{04AB1763-A5AA-4D2F-8E93-CE21F2B5C061}" type="pres">
      <dgm:prSet presAssocID="{E5E4086D-CEA0-482C-9EE3-1B287CBB019A}" presName="child4" presStyleLbl="bgAcc1" presStyleIdx="3" presStyleCnt="4" custLinFactNeighborX="4463" custLinFactNeighborY="-11607"/>
      <dgm:spPr/>
      <dgm:t>
        <a:bodyPr/>
        <a:lstStyle/>
        <a:p>
          <a:endParaRPr lang="zh-TW" altLang="en-US"/>
        </a:p>
      </dgm:t>
    </dgm:pt>
    <dgm:pt modelId="{CDD028DE-D8CA-40B2-A3AA-F138828BCC4B}" type="pres">
      <dgm:prSet presAssocID="{E5E4086D-CEA0-482C-9EE3-1B287CBB019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9FE43E-BBEC-4C8A-BC07-81987424FF2E}" type="pres">
      <dgm:prSet presAssocID="{E5E4086D-CEA0-482C-9EE3-1B287CBB019A}" presName="childPlaceholder" presStyleCnt="0"/>
      <dgm:spPr/>
    </dgm:pt>
    <dgm:pt modelId="{4E27E1D7-D874-49FB-B204-A2C3FF7BC77E}" type="pres">
      <dgm:prSet presAssocID="{E5E4086D-CEA0-482C-9EE3-1B287CBB019A}" presName="circle" presStyleCnt="0"/>
      <dgm:spPr/>
    </dgm:pt>
    <dgm:pt modelId="{01E00A53-9A2D-4A9F-BD47-7E1E91845A90}" type="pres">
      <dgm:prSet presAssocID="{E5E4086D-CEA0-482C-9EE3-1B287CBB019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723783-879B-4B8D-951B-F810A6F45459}" type="pres">
      <dgm:prSet presAssocID="{E5E4086D-CEA0-482C-9EE3-1B287CBB019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127739-B89F-452E-BC8E-6BFD33491067}" type="pres">
      <dgm:prSet presAssocID="{E5E4086D-CEA0-482C-9EE3-1B287CBB019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048ADE-FC82-40DD-8355-F22476B26AF5}" type="pres">
      <dgm:prSet presAssocID="{E5E4086D-CEA0-482C-9EE3-1B287CBB019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D256E0-A868-494C-A1C9-524C93EAD2AB}" type="pres">
      <dgm:prSet presAssocID="{E5E4086D-CEA0-482C-9EE3-1B287CBB019A}" presName="quadrantPlaceholder" presStyleCnt="0"/>
      <dgm:spPr/>
    </dgm:pt>
    <dgm:pt modelId="{89DB2A88-8C73-4D3E-869A-9F87CE608B5E}" type="pres">
      <dgm:prSet presAssocID="{E5E4086D-CEA0-482C-9EE3-1B287CBB019A}" presName="center1" presStyleLbl="fgShp" presStyleIdx="0" presStyleCnt="2"/>
      <dgm:spPr/>
    </dgm:pt>
    <dgm:pt modelId="{1A9262F0-009B-4093-B653-DAE595B0FED1}" type="pres">
      <dgm:prSet presAssocID="{E5E4086D-CEA0-482C-9EE3-1B287CBB019A}" presName="center2" presStyleLbl="fgShp" presStyleIdx="1" presStyleCnt="2"/>
      <dgm:spPr/>
    </dgm:pt>
  </dgm:ptLst>
  <dgm:cxnLst>
    <dgm:cxn modelId="{90113EE1-5A53-4B5B-9509-0EFE69E2D733}" type="presOf" srcId="{717C7D27-0C55-46D0-82B6-72BBD298EF76}" destId="{A4723783-879B-4B8D-951B-F810A6F45459}" srcOrd="0" destOrd="0" presId="urn:microsoft.com/office/officeart/2005/8/layout/cycle4"/>
    <dgm:cxn modelId="{61DCDA2B-6888-491B-BB71-E302FF429B47}" srcId="{717C7D27-0C55-46D0-82B6-72BBD298EF76}" destId="{D72EB1CB-7D42-406A-8540-0A4BA4867FC9}" srcOrd="0" destOrd="0" parTransId="{5A740B5B-0C89-4B92-9A54-C5772B1B95D3}" sibTransId="{8611AF70-AA61-45E6-BEA5-F0B9459D5064}"/>
    <dgm:cxn modelId="{69971989-8DBB-4AB8-B006-4C790F79F23C}" srcId="{E5E4086D-CEA0-482C-9EE3-1B287CBB019A}" destId="{03CCE537-07EE-47A9-814B-28FCEBE0396A}" srcOrd="0" destOrd="0" parTransId="{81B4309C-8558-4E78-928F-2306D39BF6C4}" sibTransId="{AD27860F-0730-4376-AC56-C7BB96BFC830}"/>
    <dgm:cxn modelId="{D24D88DD-2F77-4064-B605-2F80CEA75947}" srcId="{E5E4086D-CEA0-482C-9EE3-1B287CBB019A}" destId="{717C7D27-0C55-46D0-82B6-72BBD298EF76}" srcOrd="1" destOrd="0" parTransId="{6723F74F-1432-428C-BA02-04ECDB8F56A7}" sibTransId="{90784B6B-9234-4701-A049-15FD35A71D1C}"/>
    <dgm:cxn modelId="{5945A344-554B-4C16-B1C8-E0B5164B3683}" type="presOf" srcId="{D72EB1CB-7D42-406A-8540-0A4BA4867FC9}" destId="{52A2B61B-43FF-4E44-B643-FFBA52A91CD5}" srcOrd="1" destOrd="0" presId="urn:microsoft.com/office/officeart/2005/8/layout/cycle4"/>
    <dgm:cxn modelId="{17BE9130-7D2C-46CC-99E8-618A4098F832}" type="presOf" srcId="{5E655A90-7060-4CA6-8EE4-4EDF1973C3EB}" destId="{E326ADA5-877D-4061-B51F-7902BDDFC0D0}" srcOrd="1" destOrd="0" presId="urn:microsoft.com/office/officeart/2005/8/layout/cycle4"/>
    <dgm:cxn modelId="{4B550F62-DCD2-4DB1-9744-BA7093593FE7}" srcId="{E5E4086D-CEA0-482C-9EE3-1B287CBB019A}" destId="{0B7C7BAC-79C0-4AF3-A9D5-BE3345E6AD82}" srcOrd="3" destOrd="0" parTransId="{BAF371F0-8D1D-4741-9C89-0BE7B1BAEA36}" sibTransId="{9D2E61AF-9C8E-452B-8BE2-B9BC79C41D13}"/>
    <dgm:cxn modelId="{051535F1-2A57-41E2-A437-63B9ED22235F}" srcId="{AC703153-AE60-43BE-8982-D88B5B11A543}" destId="{2E2C0C86-9930-489F-B7E6-0741820E180B}" srcOrd="0" destOrd="0" parTransId="{E993064F-709C-4E33-AD15-D7B380A41350}" sibTransId="{42D4E6CF-A969-46F3-A97D-9F126F114818}"/>
    <dgm:cxn modelId="{CAC047F2-6A0C-4A5B-ABA3-E713D93FBA35}" srcId="{E5E4086D-CEA0-482C-9EE3-1B287CBB019A}" destId="{AC703153-AE60-43BE-8982-D88B5B11A543}" srcOrd="2" destOrd="0" parTransId="{9467FF68-1860-4B79-98DF-41A393EA2743}" sibTransId="{11ED8471-225B-404F-A208-5E8F4CD19D2B}"/>
    <dgm:cxn modelId="{C7ECAA0C-67E4-42DC-B198-D9BE30E0A75B}" type="presOf" srcId="{03CCE537-07EE-47A9-814B-28FCEBE0396A}" destId="{01E00A53-9A2D-4A9F-BD47-7E1E91845A90}" srcOrd="0" destOrd="0" presId="urn:microsoft.com/office/officeart/2005/8/layout/cycle4"/>
    <dgm:cxn modelId="{42D3F9D7-7877-4BB9-BEC2-92A3ADD87815}" type="presOf" srcId="{E5E4086D-CEA0-482C-9EE3-1B287CBB019A}" destId="{827C86E7-E83E-4C36-ABEC-B61D8930C460}" srcOrd="0" destOrd="0" presId="urn:microsoft.com/office/officeart/2005/8/layout/cycle4"/>
    <dgm:cxn modelId="{99F1B543-5E87-4195-A556-238564D8ABB8}" srcId="{03CCE537-07EE-47A9-814B-28FCEBE0396A}" destId="{5E655A90-7060-4CA6-8EE4-4EDF1973C3EB}" srcOrd="0" destOrd="0" parTransId="{05419042-D7F3-4A62-ADBE-9F06916A6901}" sibTransId="{6AC30C71-4182-4FAE-880B-DDE12321C607}"/>
    <dgm:cxn modelId="{7E55059B-A334-4AAD-8490-E76A945246FF}" srcId="{0B7C7BAC-79C0-4AF3-A9D5-BE3345E6AD82}" destId="{9A7FCA5E-5BEB-4F22-931F-8657DB9F5575}" srcOrd="0" destOrd="0" parTransId="{013F513B-B419-4711-98E5-EFE3B855232B}" sibTransId="{6D3329B8-383C-464B-AD09-2B76565D0131}"/>
    <dgm:cxn modelId="{889B78F2-B921-4DE1-B911-D0F89548ED2E}" type="presOf" srcId="{2E2C0C86-9930-489F-B7E6-0741820E180B}" destId="{3F33311A-9B82-42B9-A3B3-BD59E005598C}" srcOrd="0" destOrd="0" presId="urn:microsoft.com/office/officeart/2005/8/layout/cycle4"/>
    <dgm:cxn modelId="{565C7CF9-E57C-4448-9B7B-BC89815D147B}" type="presOf" srcId="{5E655A90-7060-4CA6-8EE4-4EDF1973C3EB}" destId="{793F36EB-65D5-440A-95F7-B0CFDE63EB6B}" srcOrd="0" destOrd="0" presId="urn:microsoft.com/office/officeart/2005/8/layout/cycle4"/>
    <dgm:cxn modelId="{E19B7F6A-4162-4728-B82E-0DF079DEFE64}" type="presOf" srcId="{D72EB1CB-7D42-406A-8540-0A4BA4867FC9}" destId="{D0A31654-74C8-4C8D-AF77-31BCA0C46A93}" srcOrd="0" destOrd="0" presId="urn:microsoft.com/office/officeart/2005/8/layout/cycle4"/>
    <dgm:cxn modelId="{DA10521F-96A7-42DE-8D99-FAF007DB5422}" type="presOf" srcId="{0B7C7BAC-79C0-4AF3-A9D5-BE3345E6AD82}" destId="{14048ADE-FC82-40DD-8355-F22476B26AF5}" srcOrd="0" destOrd="0" presId="urn:microsoft.com/office/officeart/2005/8/layout/cycle4"/>
    <dgm:cxn modelId="{3F9B08DA-C11A-4A0A-A04C-B0D26811C53A}" type="presOf" srcId="{2E2C0C86-9930-489F-B7E6-0741820E180B}" destId="{6AE17FFC-BCE2-43A6-8D38-A07B400E4243}" srcOrd="1" destOrd="0" presId="urn:microsoft.com/office/officeart/2005/8/layout/cycle4"/>
    <dgm:cxn modelId="{A4D1C53B-92E3-4785-AE05-3315EE636849}" type="presOf" srcId="{AC703153-AE60-43BE-8982-D88B5B11A543}" destId="{09127739-B89F-452E-BC8E-6BFD33491067}" srcOrd="0" destOrd="0" presId="urn:microsoft.com/office/officeart/2005/8/layout/cycle4"/>
    <dgm:cxn modelId="{C59ED0A8-AD07-4304-ADB3-889AF3186C9A}" type="presOf" srcId="{9A7FCA5E-5BEB-4F22-931F-8657DB9F5575}" destId="{04AB1763-A5AA-4D2F-8E93-CE21F2B5C061}" srcOrd="0" destOrd="0" presId="urn:microsoft.com/office/officeart/2005/8/layout/cycle4"/>
    <dgm:cxn modelId="{D94BF78B-A239-45E5-87E1-A3F6A831C61A}" type="presOf" srcId="{9A7FCA5E-5BEB-4F22-931F-8657DB9F5575}" destId="{CDD028DE-D8CA-40B2-A3AA-F138828BCC4B}" srcOrd="1" destOrd="0" presId="urn:microsoft.com/office/officeart/2005/8/layout/cycle4"/>
    <dgm:cxn modelId="{7FA4CD24-58A6-45F0-99B3-7D0F25E93B6F}" type="presParOf" srcId="{827C86E7-E83E-4C36-ABEC-B61D8930C460}" destId="{693DD566-2696-44AC-B3F2-B304D79AB926}" srcOrd="0" destOrd="0" presId="urn:microsoft.com/office/officeart/2005/8/layout/cycle4"/>
    <dgm:cxn modelId="{4F49D7F7-C07C-4911-B6C9-42381C513B13}" type="presParOf" srcId="{693DD566-2696-44AC-B3F2-B304D79AB926}" destId="{D7BC74CE-60D9-4E51-9E20-AC82B016338B}" srcOrd="0" destOrd="0" presId="urn:microsoft.com/office/officeart/2005/8/layout/cycle4"/>
    <dgm:cxn modelId="{7867D1BC-9768-46A1-9ABF-46B4FDCEA71B}" type="presParOf" srcId="{D7BC74CE-60D9-4E51-9E20-AC82B016338B}" destId="{793F36EB-65D5-440A-95F7-B0CFDE63EB6B}" srcOrd="0" destOrd="0" presId="urn:microsoft.com/office/officeart/2005/8/layout/cycle4"/>
    <dgm:cxn modelId="{65A3CF4E-AF5F-473C-8369-65897B29D75D}" type="presParOf" srcId="{D7BC74CE-60D9-4E51-9E20-AC82B016338B}" destId="{E326ADA5-877D-4061-B51F-7902BDDFC0D0}" srcOrd="1" destOrd="0" presId="urn:microsoft.com/office/officeart/2005/8/layout/cycle4"/>
    <dgm:cxn modelId="{50B7CEF6-27B1-45ED-BEA3-68EF1C8BBB0A}" type="presParOf" srcId="{693DD566-2696-44AC-B3F2-B304D79AB926}" destId="{CD5FC9A0-4A99-41A8-ACE2-9D409B2C995C}" srcOrd="1" destOrd="0" presId="urn:microsoft.com/office/officeart/2005/8/layout/cycle4"/>
    <dgm:cxn modelId="{1F4215D5-006F-47CB-90C3-A88169EF0446}" type="presParOf" srcId="{CD5FC9A0-4A99-41A8-ACE2-9D409B2C995C}" destId="{D0A31654-74C8-4C8D-AF77-31BCA0C46A93}" srcOrd="0" destOrd="0" presId="urn:microsoft.com/office/officeart/2005/8/layout/cycle4"/>
    <dgm:cxn modelId="{187466B1-6970-4BBB-91F5-05BDDD98012B}" type="presParOf" srcId="{CD5FC9A0-4A99-41A8-ACE2-9D409B2C995C}" destId="{52A2B61B-43FF-4E44-B643-FFBA52A91CD5}" srcOrd="1" destOrd="0" presId="urn:microsoft.com/office/officeart/2005/8/layout/cycle4"/>
    <dgm:cxn modelId="{7CA57D76-039C-48AB-BFA5-F8067F730457}" type="presParOf" srcId="{693DD566-2696-44AC-B3F2-B304D79AB926}" destId="{4F2D4133-9966-4FEA-8D45-A33F92C5A1BF}" srcOrd="2" destOrd="0" presId="urn:microsoft.com/office/officeart/2005/8/layout/cycle4"/>
    <dgm:cxn modelId="{97214246-7976-4329-AADE-B59D0D1E45B2}" type="presParOf" srcId="{4F2D4133-9966-4FEA-8D45-A33F92C5A1BF}" destId="{3F33311A-9B82-42B9-A3B3-BD59E005598C}" srcOrd="0" destOrd="0" presId="urn:microsoft.com/office/officeart/2005/8/layout/cycle4"/>
    <dgm:cxn modelId="{BECA16D8-18A5-4D9B-8C05-F0F6172969BA}" type="presParOf" srcId="{4F2D4133-9966-4FEA-8D45-A33F92C5A1BF}" destId="{6AE17FFC-BCE2-43A6-8D38-A07B400E4243}" srcOrd="1" destOrd="0" presId="urn:microsoft.com/office/officeart/2005/8/layout/cycle4"/>
    <dgm:cxn modelId="{19944462-BF6F-4AEF-B115-90B127CE1523}" type="presParOf" srcId="{693DD566-2696-44AC-B3F2-B304D79AB926}" destId="{C1D9428D-C4C4-448C-BBE0-1D57F4083C9C}" srcOrd="3" destOrd="0" presId="urn:microsoft.com/office/officeart/2005/8/layout/cycle4"/>
    <dgm:cxn modelId="{E8E4C529-D5CC-405E-B1AE-3495783E96D9}" type="presParOf" srcId="{C1D9428D-C4C4-448C-BBE0-1D57F4083C9C}" destId="{04AB1763-A5AA-4D2F-8E93-CE21F2B5C061}" srcOrd="0" destOrd="0" presId="urn:microsoft.com/office/officeart/2005/8/layout/cycle4"/>
    <dgm:cxn modelId="{CDB367CF-908F-4466-848C-9441D320099A}" type="presParOf" srcId="{C1D9428D-C4C4-448C-BBE0-1D57F4083C9C}" destId="{CDD028DE-D8CA-40B2-A3AA-F138828BCC4B}" srcOrd="1" destOrd="0" presId="urn:microsoft.com/office/officeart/2005/8/layout/cycle4"/>
    <dgm:cxn modelId="{1145BC17-4A93-48C2-B516-08EB61A39617}" type="presParOf" srcId="{693DD566-2696-44AC-B3F2-B304D79AB926}" destId="{349FE43E-BBEC-4C8A-BC07-81987424FF2E}" srcOrd="4" destOrd="0" presId="urn:microsoft.com/office/officeart/2005/8/layout/cycle4"/>
    <dgm:cxn modelId="{8FD91DCF-6D99-4383-8CC8-0DFB7D21AB45}" type="presParOf" srcId="{827C86E7-E83E-4C36-ABEC-B61D8930C460}" destId="{4E27E1D7-D874-49FB-B204-A2C3FF7BC77E}" srcOrd="1" destOrd="0" presId="urn:microsoft.com/office/officeart/2005/8/layout/cycle4"/>
    <dgm:cxn modelId="{D92E2790-7489-4281-9666-CF4BA4287F64}" type="presParOf" srcId="{4E27E1D7-D874-49FB-B204-A2C3FF7BC77E}" destId="{01E00A53-9A2D-4A9F-BD47-7E1E91845A90}" srcOrd="0" destOrd="0" presId="urn:microsoft.com/office/officeart/2005/8/layout/cycle4"/>
    <dgm:cxn modelId="{84AD55FC-2BD7-4E29-9F60-A74ECB0B9C9D}" type="presParOf" srcId="{4E27E1D7-D874-49FB-B204-A2C3FF7BC77E}" destId="{A4723783-879B-4B8D-951B-F810A6F45459}" srcOrd="1" destOrd="0" presId="urn:microsoft.com/office/officeart/2005/8/layout/cycle4"/>
    <dgm:cxn modelId="{F0172694-AB5A-4549-B630-0622AA9E0122}" type="presParOf" srcId="{4E27E1D7-D874-49FB-B204-A2C3FF7BC77E}" destId="{09127739-B89F-452E-BC8E-6BFD33491067}" srcOrd="2" destOrd="0" presId="urn:microsoft.com/office/officeart/2005/8/layout/cycle4"/>
    <dgm:cxn modelId="{90487A19-6D11-4EB0-8A70-262FAB6B9227}" type="presParOf" srcId="{4E27E1D7-D874-49FB-B204-A2C3FF7BC77E}" destId="{14048ADE-FC82-40DD-8355-F22476B26AF5}" srcOrd="3" destOrd="0" presId="urn:microsoft.com/office/officeart/2005/8/layout/cycle4"/>
    <dgm:cxn modelId="{2ED94F08-4140-4072-99F8-CA14CFA1B580}" type="presParOf" srcId="{4E27E1D7-D874-49FB-B204-A2C3FF7BC77E}" destId="{2CD256E0-A868-494C-A1C9-524C93EAD2AB}" srcOrd="4" destOrd="0" presId="urn:microsoft.com/office/officeart/2005/8/layout/cycle4"/>
    <dgm:cxn modelId="{2564274F-2D74-4B9D-AB11-D7A9086C2A8C}" type="presParOf" srcId="{827C86E7-E83E-4C36-ABEC-B61D8930C460}" destId="{89DB2A88-8C73-4D3E-869A-9F87CE608B5E}" srcOrd="2" destOrd="0" presId="urn:microsoft.com/office/officeart/2005/8/layout/cycle4"/>
    <dgm:cxn modelId="{71F46730-9AD7-48A8-BD98-3EBDB5410890}" type="presParOf" srcId="{827C86E7-E83E-4C36-ABEC-B61D8930C460}" destId="{1A9262F0-009B-4093-B653-DAE595B0FED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DA6CB7-5ADD-4443-BD4E-0112488DB3D8}" type="doc">
      <dgm:prSet loTypeId="urn:microsoft.com/office/officeart/2005/8/layout/cycle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7316AB2-EE75-4328-8746-24AF54E94CD6}">
      <dgm:prSet phldrT="[文字]" custT="1"/>
      <dgm:spPr/>
      <dgm:t>
        <a:bodyPr/>
        <a:lstStyle/>
        <a:p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心裡創傷復原服務</a:t>
          </a:r>
          <a:endParaRPr lang="en-US" altLang="zh-TW" sz="1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3F7638-14AF-4680-B7E8-A5F323E854F1}" type="parTrans" cxnId="{FD2A908D-A7F6-4656-9F37-703E922DF766}">
      <dgm:prSet/>
      <dgm:spPr/>
      <dgm:t>
        <a:bodyPr/>
        <a:lstStyle/>
        <a:p>
          <a:endParaRPr lang="zh-TW" altLang="en-US"/>
        </a:p>
      </dgm:t>
    </dgm:pt>
    <dgm:pt modelId="{B456C9BE-1496-4657-B917-4EA94A2A741B}" type="sibTrans" cxnId="{FD2A908D-A7F6-4656-9F37-703E922DF766}">
      <dgm:prSet/>
      <dgm:spPr/>
      <dgm:t>
        <a:bodyPr/>
        <a:lstStyle/>
        <a:p>
          <a:endParaRPr lang="zh-TW" altLang="en-US"/>
        </a:p>
      </dgm:t>
    </dgm:pt>
    <dgm:pt modelId="{777D9B0D-FA55-4CFE-AE42-5EC38F119717}">
      <dgm:prSet phldrT="[文字]" custT="1"/>
      <dgm:spPr/>
      <dgm:t>
        <a:bodyPr/>
        <a:lstStyle/>
        <a:p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電話會談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EFB4E4-E9EF-47DA-BCD5-694CE54BE760}" type="parTrans" cxnId="{00EEB6C5-7C17-423D-BDBC-A62A1C0E647A}">
      <dgm:prSet/>
      <dgm:spPr/>
      <dgm:t>
        <a:bodyPr/>
        <a:lstStyle/>
        <a:p>
          <a:endParaRPr lang="zh-TW" altLang="en-US"/>
        </a:p>
      </dgm:t>
    </dgm:pt>
    <dgm:pt modelId="{E1F7B165-0084-4F81-8F2E-580E09E237E1}" type="sibTrans" cxnId="{00EEB6C5-7C17-423D-BDBC-A62A1C0E647A}">
      <dgm:prSet/>
      <dgm:spPr/>
      <dgm:t>
        <a:bodyPr/>
        <a:lstStyle/>
        <a:p>
          <a:endParaRPr lang="zh-TW" altLang="en-US"/>
        </a:p>
      </dgm:t>
    </dgm:pt>
    <dgm:pt modelId="{2D56DB27-2472-4C5D-9C22-5338335963D0}">
      <dgm:prSet phldrT="[文字]" custT="1"/>
      <dgm:spPr/>
      <dgm:t>
        <a:bodyPr/>
        <a:lstStyle/>
        <a:p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家庭技能訓練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CB5553F-1948-46C4-8C9D-0DFAEACE60FE}" type="parTrans" cxnId="{3AD1EDCA-BEB6-48E1-9835-D26758FC39F9}">
      <dgm:prSet/>
      <dgm:spPr/>
      <dgm:t>
        <a:bodyPr/>
        <a:lstStyle/>
        <a:p>
          <a:endParaRPr lang="zh-TW" altLang="en-US"/>
        </a:p>
      </dgm:t>
    </dgm:pt>
    <dgm:pt modelId="{72992D70-D08F-44B0-AC7D-33291B2BD426}" type="sibTrans" cxnId="{3AD1EDCA-BEB6-48E1-9835-D26758FC39F9}">
      <dgm:prSet/>
      <dgm:spPr/>
      <dgm:t>
        <a:bodyPr/>
        <a:lstStyle/>
        <a:p>
          <a:endParaRPr lang="zh-TW" altLang="en-US"/>
        </a:p>
      </dgm:t>
    </dgm:pt>
    <dgm:pt modelId="{24EE745C-E0C4-4531-8A6B-BA447B877AD7}">
      <dgm:prSet phldrT="[文字]" custT="1"/>
      <dgm:spPr/>
      <dgm:t>
        <a:bodyPr/>
        <a:lstStyle/>
        <a:p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經濟輔助或急難救助</a:t>
          </a:r>
          <a:endParaRPr lang="en-US" altLang="zh-TW" sz="1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46D91B-912B-4B32-AEA8-BA4844EEF778}" type="parTrans" cxnId="{E9848978-0D1A-4A3E-A662-4EE83BC90219}">
      <dgm:prSet/>
      <dgm:spPr/>
      <dgm:t>
        <a:bodyPr/>
        <a:lstStyle/>
        <a:p>
          <a:endParaRPr lang="zh-TW" altLang="en-US"/>
        </a:p>
      </dgm:t>
    </dgm:pt>
    <dgm:pt modelId="{1FF4A9A8-D986-4C2A-88FD-FDA7EA4E0063}" type="sibTrans" cxnId="{E9848978-0D1A-4A3E-A662-4EE83BC90219}">
      <dgm:prSet/>
      <dgm:spPr/>
      <dgm:t>
        <a:bodyPr/>
        <a:lstStyle/>
        <a:p>
          <a:endParaRPr lang="zh-TW" altLang="en-US"/>
        </a:p>
      </dgm:t>
    </dgm:pt>
    <dgm:pt modelId="{166DCA78-F455-47C5-B376-A14F02C86796}">
      <dgm:prSet phldrT="[文字]" custT="1"/>
      <dgm:spPr/>
      <dgm:t>
        <a:bodyPr/>
        <a:lstStyle/>
        <a:p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轉介服務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54F5545-54BC-4407-A719-0A86DC7B3B16}" type="parTrans" cxnId="{50FD84BB-07E6-4C36-BB4E-667A9D4532AE}">
      <dgm:prSet/>
      <dgm:spPr/>
      <dgm:t>
        <a:bodyPr/>
        <a:lstStyle/>
        <a:p>
          <a:endParaRPr lang="zh-TW" altLang="en-US"/>
        </a:p>
      </dgm:t>
    </dgm:pt>
    <dgm:pt modelId="{A693E23E-37BF-4168-8444-59C9A734CB2B}" type="sibTrans" cxnId="{50FD84BB-07E6-4C36-BB4E-667A9D4532AE}">
      <dgm:prSet/>
      <dgm:spPr/>
      <dgm:t>
        <a:bodyPr/>
        <a:lstStyle/>
        <a:p>
          <a:endParaRPr lang="zh-TW" altLang="en-US"/>
        </a:p>
      </dgm:t>
    </dgm:pt>
    <dgm:pt modelId="{4F5FE7E4-235C-4EAB-AA30-9ED7E609C72C}">
      <dgm:prSet phldrT="[文字]" custT="1"/>
      <dgm:spPr/>
      <dgm:t>
        <a:bodyPr/>
        <a:lstStyle/>
        <a:p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用愛包圍服務方案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A436E1A-8D88-4676-9F9A-3CC30FCD7BC5}" type="parTrans" cxnId="{D9F00629-AED3-46BE-895E-FBA32F093D37}">
      <dgm:prSet/>
      <dgm:spPr/>
      <dgm:t>
        <a:bodyPr/>
        <a:lstStyle/>
        <a:p>
          <a:endParaRPr lang="zh-TW" altLang="en-US"/>
        </a:p>
      </dgm:t>
    </dgm:pt>
    <dgm:pt modelId="{BFDB29CD-7A95-42EC-8A51-7C55EF5C96F0}" type="sibTrans" cxnId="{D9F00629-AED3-46BE-895E-FBA32F093D37}">
      <dgm:prSet/>
      <dgm:spPr/>
      <dgm:t>
        <a:bodyPr/>
        <a:lstStyle/>
        <a:p>
          <a:endParaRPr lang="zh-TW" altLang="en-US"/>
        </a:p>
      </dgm:t>
    </dgm:pt>
    <dgm:pt modelId="{7DD70C96-5B45-4F41-9DB2-8D00003E8653}">
      <dgm:prSet phldrT="[文字]" custT="1"/>
      <dgm:spPr/>
      <dgm:t>
        <a:bodyPr/>
        <a:lstStyle/>
        <a:p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家庭訪視</a:t>
          </a:r>
          <a:endParaRPr lang="en-US" altLang="zh-TW" sz="1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DC6076-B259-490B-9042-834A9C94C79A}" type="parTrans" cxnId="{7B20DDAD-3E0D-47FC-B90D-59705742F9D5}">
      <dgm:prSet/>
      <dgm:spPr/>
      <dgm:t>
        <a:bodyPr/>
        <a:lstStyle/>
        <a:p>
          <a:endParaRPr lang="zh-TW" altLang="en-US"/>
        </a:p>
      </dgm:t>
    </dgm:pt>
    <dgm:pt modelId="{BF6E9E1E-BF55-40C0-9DCF-5D747C355796}" type="sibTrans" cxnId="{7B20DDAD-3E0D-47FC-B90D-59705742F9D5}">
      <dgm:prSet/>
      <dgm:spPr/>
      <dgm:t>
        <a:bodyPr/>
        <a:lstStyle/>
        <a:p>
          <a:endParaRPr lang="zh-TW" altLang="en-US"/>
        </a:p>
      </dgm:t>
    </dgm:pt>
    <dgm:pt modelId="{31803846-844D-44A8-AF82-411A7ECD170D}">
      <dgm:prSet phldrT="[文字]" custT="1"/>
      <dgm:spPr/>
      <dgm:t>
        <a:bodyPr/>
        <a:lstStyle/>
        <a:p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諮商輔導服務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F873A6-E2BF-40AF-97C7-8798E3B04C0A}" type="parTrans" cxnId="{0131481B-1B7E-4ADB-95F7-5529AEA47270}">
      <dgm:prSet/>
      <dgm:spPr/>
      <dgm:t>
        <a:bodyPr/>
        <a:lstStyle/>
        <a:p>
          <a:endParaRPr lang="zh-TW" altLang="en-US"/>
        </a:p>
      </dgm:t>
    </dgm:pt>
    <dgm:pt modelId="{2CAEEF4E-969A-4C0D-9B8F-3FC526262142}" type="sibTrans" cxnId="{0131481B-1B7E-4ADB-95F7-5529AEA47270}">
      <dgm:prSet/>
      <dgm:spPr/>
      <dgm:t>
        <a:bodyPr/>
        <a:lstStyle/>
        <a:p>
          <a:endParaRPr lang="zh-TW" altLang="en-US"/>
        </a:p>
      </dgm:t>
    </dgm:pt>
    <dgm:pt modelId="{455C8616-A1D7-4B10-BF75-4E9A2B940861}">
      <dgm:prSet phldrT="[文字]" custT="1"/>
      <dgm:spPr/>
      <dgm:t>
        <a:bodyPr/>
        <a:lstStyle/>
        <a:p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兒童保護初級預防服務</a:t>
          </a:r>
          <a:endParaRPr lang="en-US" altLang="zh-TW" sz="1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25064A-4C4E-4507-9C5B-9B8EAF8896EE}" type="parTrans" cxnId="{EBA8055D-5D9D-4123-B780-1121D990AF51}">
      <dgm:prSet/>
      <dgm:spPr/>
      <dgm:t>
        <a:bodyPr/>
        <a:lstStyle/>
        <a:p>
          <a:endParaRPr lang="zh-TW" altLang="en-US"/>
        </a:p>
      </dgm:t>
    </dgm:pt>
    <dgm:pt modelId="{3FE153A6-41FD-4170-86D6-3B7BFE6B4B5C}" type="sibTrans" cxnId="{EBA8055D-5D9D-4123-B780-1121D990AF51}">
      <dgm:prSet/>
      <dgm:spPr/>
      <dgm:t>
        <a:bodyPr/>
        <a:lstStyle/>
        <a:p>
          <a:endParaRPr lang="zh-TW" altLang="en-US"/>
        </a:p>
      </dgm:t>
    </dgm:pt>
    <dgm:pt modelId="{7F67CC3B-964A-407B-A92D-497CB0DFCAFF}">
      <dgm:prSet phldrT="[文字]" custT="1"/>
      <dgm:spPr/>
      <dgm:t>
        <a:bodyPr/>
        <a:lstStyle/>
        <a:p>
          <a:r>
            <a:rPr lang="zh-TW" altLang="en-US" sz="1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課業輔導</a:t>
          </a: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0298142-C273-4883-9CD8-EB51B859FA62}" type="parTrans" cxnId="{BD730508-4F87-46D3-8511-78AEBC9D30CE}">
      <dgm:prSet/>
      <dgm:spPr/>
      <dgm:t>
        <a:bodyPr/>
        <a:lstStyle/>
        <a:p>
          <a:endParaRPr lang="zh-TW" altLang="en-US"/>
        </a:p>
      </dgm:t>
    </dgm:pt>
    <dgm:pt modelId="{BD0EB71E-C6E9-46B7-BB0B-F4812E5B86D1}" type="sibTrans" cxnId="{BD730508-4F87-46D3-8511-78AEBC9D30CE}">
      <dgm:prSet/>
      <dgm:spPr/>
      <dgm:t>
        <a:bodyPr/>
        <a:lstStyle/>
        <a:p>
          <a:endParaRPr lang="zh-TW" altLang="en-US"/>
        </a:p>
      </dgm:t>
    </dgm:pt>
    <dgm:pt modelId="{44337A86-9E68-4EF9-8D30-32F65DA3E6D3}" type="pres">
      <dgm:prSet presAssocID="{FBDA6CB7-5ADD-4443-BD4E-0112488DB3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83595A8-A5BA-471A-80D4-5E1F05E0F424}" type="pres">
      <dgm:prSet presAssocID="{A7316AB2-EE75-4328-8746-24AF54E94CD6}" presName="node" presStyleLbl="node1" presStyleIdx="0" presStyleCnt="10" custScaleX="1294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7F0819-C397-4C7A-B7FC-7410B02EA8D4}" type="pres">
      <dgm:prSet presAssocID="{A7316AB2-EE75-4328-8746-24AF54E94CD6}" presName="spNode" presStyleCnt="0"/>
      <dgm:spPr/>
    </dgm:pt>
    <dgm:pt modelId="{676C6278-2220-44CE-A0D6-3F0D2F7CDE65}" type="pres">
      <dgm:prSet presAssocID="{B456C9BE-1496-4657-B917-4EA94A2A741B}" presName="sibTrans" presStyleLbl="sibTrans1D1" presStyleIdx="0" presStyleCnt="10"/>
      <dgm:spPr/>
      <dgm:t>
        <a:bodyPr/>
        <a:lstStyle/>
        <a:p>
          <a:endParaRPr lang="zh-TW" altLang="en-US"/>
        </a:p>
      </dgm:t>
    </dgm:pt>
    <dgm:pt modelId="{F58611AC-16C3-407A-8F37-538C2A5CC776}" type="pres">
      <dgm:prSet presAssocID="{4F5FE7E4-235C-4EAB-AA30-9ED7E609C72C}" presName="node" presStyleLbl="node1" presStyleIdx="1" presStyleCnt="10" custScaleX="1294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B0302-882F-42D4-B77F-B36B2E61537B}" type="pres">
      <dgm:prSet presAssocID="{4F5FE7E4-235C-4EAB-AA30-9ED7E609C72C}" presName="spNode" presStyleCnt="0"/>
      <dgm:spPr/>
    </dgm:pt>
    <dgm:pt modelId="{F89815E7-BE83-4CFD-9572-627E17FF1809}" type="pres">
      <dgm:prSet presAssocID="{BFDB29CD-7A95-42EC-8A51-7C55EF5C96F0}" presName="sibTrans" presStyleLbl="sibTrans1D1" presStyleIdx="1" presStyleCnt="10"/>
      <dgm:spPr/>
      <dgm:t>
        <a:bodyPr/>
        <a:lstStyle/>
        <a:p>
          <a:endParaRPr lang="zh-TW" altLang="en-US"/>
        </a:p>
      </dgm:t>
    </dgm:pt>
    <dgm:pt modelId="{17A67580-95E5-457F-8754-4C059267F495}" type="pres">
      <dgm:prSet presAssocID="{777D9B0D-FA55-4CFE-AE42-5EC38F119717}" presName="node" presStyleLbl="node1" presStyleIdx="2" presStyleCnt="10" custScaleX="13702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5C1E3B-39B7-4A72-AF61-9E5BBA1B1500}" type="pres">
      <dgm:prSet presAssocID="{777D9B0D-FA55-4CFE-AE42-5EC38F119717}" presName="spNode" presStyleCnt="0"/>
      <dgm:spPr/>
    </dgm:pt>
    <dgm:pt modelId="{1BFB4DA9-5312-47DF-A5C6-7FEC4D25E5F5}" type="pres">
      <dgm:prSet presAssocID="{E1F7B165-0084-4F81-8F2E-580E09E237E1}" presName="sibTrans" presStyleLbl="sibTrans1D1" presStyleIdx="2" presStyleCnt="10"/>
      <dgm:spPr/>
      <dgm:t>
        <a:bodyPr/>
        <a:lstStyle/>
        <a:p>
          <a:endParaRPr lang="zh-TW" altLang="en-US"/>
        </a:p>
      </dgm:t>
    </dgm:pt>
    <dgm:pt modelId="{0FD134EB-A4C4-4CC5-9DEC-EE05885B4311}" type="pres">
      <dgm:prSet presAssocID="{7DD70C96-5B45-4F41-9DB2-8D00003E8653}" presName="node" presStyleLbl="node1" presStyleIdx="3" presStyleCnt="10" custScaleX="1278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3EE7DC-1A47-4B04-B1AA-59419E0F1A73}" type="pres">
      <dgm:prSet presAssocID="{7DD70C96-5B45-4F41-9DB2-8D00003E8653}" presName="spNode" presStyleCnt="0"/>
      <dgm:spPr/>
    </dgm:pt>
    <dgm:pt modelId="{30959F45-ADD3-40F7-8DEB-274272E52DC0}" type="pres">
      <dgm:prSet presAssocID="{BF6E9E1E-BF55-40C0-9DCF-5D747C355796}" presName="sibTrans" presStyleLbl="sibTrans1D1" presStyleIdx="3" presStyleCnt="10"/>
      <dgm:spPr/>
      <dgm:t>
        <a:bodyPr/>
        <a:lstStyle/>
        <a:p>
          <a:endParaRPr lang="zh-TW" altLang="en-US"/>
        </a:p>
      </dgm:t>
    </dgm:pt>
    <dgm:pt modelId="{9388932F-A58D-414D-A684-4404BA3ADD0E}" type="pres">
      <dgm:prSet presAssocID="{2D56DB27-2472-4C5D-9C22-5338335963D0}" presName="node" presStyleLbl="node1" presStyleIdx="4" presStyleCnt="10" custScaleX="1660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164C7A-C3F1-4EB6-93F2-548B33515EAD}" type="pres">
      <dgm:prSet presAssocID="{2D56DB27-2472-4C5D-9C22-5338335963D0}" presName="spNode" presStyleCnt="0"/>
      <dgm:spPr/>
    </dgm:pt>
    <dgm:pt modelId="{1C5423E7-DB82-4613-9F17-C21E2FF37000}" type="pres">
      <dgm:prSet presAssocID="{72992D70-D08F-44B0-AC7D-33291B2BD426}" presName="sibTrans" presStyleLbl="sibTrans1D1" presStyleIdx="4" presStyleCnt="10"/>
      <dgm:spPr/>
      <dgm:t>
        <a:bodyPr/>
        <a:lstStyle/>
        <a:p>
          <a:endParaRPr lang="zh-TW" altLang="en-US"/>
        </a:p>
      </dgm:t>
    </dgm:pt>
    <dgm:pt modelId="{AE219F26-C25B-4555-9976-7103D2B78553}" type="pres">
      <dgm:prSet presAssocID="{31803846-844D-44A8-AF82-411A7ECD170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1E3D60-86D6-4E4D-A236-7074A8272231}" type="pres">
      <dgm:prSet presAssocID="{31803846-844D-44A8-AF82-411A7ECD170D}" presName="spNode" presStyleCnt="0"/>
      <dgm:spPr/>
    </dgm:pt>
    <dgm:pt modelId="{5FCDD829-1E88-41A4-81A5-0FAC8DDBE05D}" type="pres">
      <dgm:prSet presAssocID="{2CAEEF4E-969A-4C0D-9B8F-3FC526262142}" presName="sibTrans" presStyleLbl="sibTrans1D1" presStyleIdx="5" presStyleCnt="10"/>
      <dgm:spPr/>
      <dgm:t>
        <a:bodyPr/>
        <a:lstStyle/>
        <a:p>
          <a:endParaRPr lang="zh-TW" altLang="en-US"/>
        </a:p>
      </dgm:t>
    </dgm:pt>
    <dgm:pt modelId="{0A4EB5E4-595D-4622-A647-46D799ED9EE1}" type="pres">
      <dgm:prSet presAssocID="{24EE745C-E0C4-4531-8A6B-BA447B877AD7}" presName="node" presStyleLbl="node1" presStyleIdx="6" presStyleCnt="10" custScaleX="1494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A567B2-247C-4152-B17F-395464586320}" type="pres">
      <dgm:prSet presAssocID="{24EE745C-E0C4-4531-8A6B-BA447B877AD7}" presName="spNode" presStyleCnt="0"/>
      <dgm:spPr/>
    </dgm:pt>
    <dgm:pt modelId="{0006315A-F769-4DED-A8E3-F2A397F02B39}" type="pres">
      <dgm:prSet presAssocID="{1FF4A9A8-D986-4C2A-88FD-FDA7EA4E0063}" presName="sibTrans" presStyleLbl="sibTrans1D1" presStyleIdx="6" presStyleCnt="10"/>
      <dgm:spPr/>
      <dgm:t>
        <a:bodyPr/>
        <a:lstStyle/>
        <a:p>
          <a:endParaRPr lang="zh-TW" altLang="en-US"/>
        </a:p>
      </dgm:t>
    </dgm:pt>
    <dgm:pt modelId="{CC0CCDBF-AA22-401D-BF97-CCAEF0F351A0}" type="pres">
      <dgm:prSet presAssocID="{455C8616-A1D7-4B10-BF75-4E9A2B940861}" presName="node" presStyleLbl="node1" presStyleIdx="7" presStyleCnt="10" custScaleX="135187" custRadScaleRad="98248" custRadScaleInc="242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D636FD-87BA-43EB-AECB-EE967F3B6B72}" type="pres">
      <dgm:prSet presAssocID="{455C8616-A1D7-4B10-BF75-4E9A2B940861}" presName="spNode" presStyleCnt="0"/>
      <dgm:spPr/>
    </dgm:pt>
    <dgm:pt modelId="{3B5A4ACF-F162-4E38-85FA-E9BD6FF869C0}" type="pres">
      <dgm:prSet presAssocID="{3FE153A6-41FD-4170-86D6-3B7BFE6B4B5C}" presName="sibTrans" presStyleLbl="sibTrans1D1" presStyleIdx="7" presStyleCnt="10"/>
      <dgm:spPr/>
      <dgm:t>
        <a:bodyPr/>
        <a:lstStyle/>
        <a:p>
          <a:endParaRPr lang="zh-TW" altLang="en-US"/>
        </a:p>
      </dgm:t>
    </dgm:pt>
    <dgm:pt modelId="{39FFCB88-24CD-4FF7-9360-3CE4F05CE820}" type="pres">
      <dgm:prSet presAssocID="{166DCA78-F455-47C5-B376-A14F02C86796}" presName="node" presStyleLbl="node1" presStyleIdx="8" presStyleCnt="10" custScaleX="118607" custScaleY="10845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7567509-3FFB-4022-BC99-A55046AC9730}" type="pres">
      <dgm:prSet presAssocID="{166DCA78-F455-47C5-B376-A14F02C86796}" presName="spNode" presStyleCnt="0"/>
      <dgm:spPr/>
    </dgm:pt>
    <dgm:pt modelId="{8DD81522-72E6-40F7-A9A0-FDA24143B0D6}" type="pres">
      <dgm:prSet presAssocID="{A693E23E-37BF-4168-8444-59C9A734CB2B}" presName="sibTrans" presStyleLbl="sibTrans1D1" presStyleIdx="8" presStyleCnt="10"/>
      <dgm:spPr/>
      <dgm:t>
        <a:bodyPr/>
        <a:lstStyle/>
        <a:p>
          <a:endParaRPr lang="zh-TW" altLang="en-US"/>
        </a:p>
      </dgm:t>
    </dgm:pt>
    <dgm:pt modelId="{68A99B2C-09EA-47AB-8D95-3A033117670C}" type="pres">
      <dgm:prSet presAssocID="{7F67CC3B-964A-407B-A92D-497CB0DFCAFF}" presName="node" presStyleLbl="node1" presStyleIdx="9" presStyleCnt="10" custScaleX="1310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07CD59-9AB8-4BF0-B3D5-C454C1BAB7ED}" type="pres">
      <dgm:prSet presAssocID="{7F67CC3B-964A-407B-A92D-497CB0DFCAFF}" presName="spNode" presStyleCnt="0"/>
      <dgm:spPr/>
    </dgm:pt>
    <dgm:pt modelId="{20FE5A23-13B8-43A5-BE92-E8C37D597AC4}" type="pres">
      <dgm:prSet presAssocID="{BD0EB71E-C6E9-46B7-BB0B-F4812E5B86D1}" presName="sibTrans" presStyleLbl="sibTrans1D1" presStyleIdx="9" presStyleCnt="10"/>
      <dgm:spPr/>
      <dgm:t>
        <a:bodyPr/>
        <a:lstStyle/>
        <a:p>
          <a:endParaRPr lang="zh-TW" altLang="en-US"/>
        </a:p>
      </dgm:t>
    </dgm:pt>
  </dgm:ptLst>
  <dgm:cxnLst>
    <dgm:cxn modelId="{D294328A-1BEC-4DAA-AA1D-C9C8B984C5F0}" type="presOf" srcId="{72992D70-D08F-44B0-AC7D-33291B2BD426}" destId="{1C5423E7-DB82-4613-9F17-C21E2FF37000}" srcOrd="0" destOrd="0" presId="urn:microsoft.com/office/officeart/2005/8/layout/cycle6"/>
    <dgm:cxn modelId="{00EEB6C5-7C17-423D-BDBC-A62A1C0E647A}" srcId="{FBDA6CB7-5ADD-4443-BD4E-0112488DB3D8}" destId="{777D9B0D-FA55-4CFE-AE42-5EC38F119717}" srcOrd="2" destOrd="0" parTransId="{5DEFB4E4-E9EF-47DA-BCD5-694CE54BE760}" sibTransId="{E1F7B165-0084-4F81-8F2E-580E09E237E1}"/>
    <dgm:cxn modelId="{23C3B647-A70C-4650-BCC4-C0855ACC05D1}" type="presOf" srcId="{7F67CC3B-964A-407B-A92D-497CB0DFCAFF}" destId="{68A99B2C-09EA-47AB-8D95-3A033117670C}" srcOrd="0" destOrd="0" presId="urn:microsoft.com/office/officeart/2005/8/layout/cycle6"/>
    <dgm:cxn modelId="{6E5C9124-160A-4886-801F-71BFFD3C6A98}" type="presOf" srcId="{166DCA78-F455-47C5-B376-A14F02C86796}" destId="{39FFCB88-24CD-4FF7-9360-3CE4F05CE820}" srcOrd="0" destOrd="0" presId="urn:microsoft.com/office/officeart/2005/8/layout/cycle6"/>
    <dgm:cxn modelId="{F349C97D-586B-4A60-B669-5E639330CEF1}" type="presOf" srcId="{24EE745C-E0C4-4531-8A6B-BA447B877AD7}" destId="{0A4EB5E4-595D-4622-A647-46D799ED9EE1}" srcOrd="0" destOrd="0" presId="urn:microsoft.com/office/officeart/2005/8/layout/cycle6"/>
    <dgm:cxn modelId="{7B20DDAD-3E0D-47FC-B90D-59705742F9D5}" srcId="{FBDA6CB7-5ADD-4443-BD4E-0112488DB3D8}" destId="{7DD70C96-5B45-4F41-9DB2-8D00003E8653}" srcOrd="3" destOrd="0" parTransId="{28DC6076-B259-490B-9042-834A9C94C79A}" sibTransId="{BF6E9E1E-BF55-40C0-9DCF-5D747C355796}"/>
    <dgm:cxn modelId="{80B62A1F-F5E9-4775-9384-E94BD7B094B6}" type="presOf" srcId="{E1F7B165-0084-4F81-8F2E-580E09E237E1}" destId="{1BFB4DA9-5312-47DF-A5C6-7FEC4D25E5F5}" srcOrd="0" destOrd="0" presId="urn:microsoft.com/office/officeart/2005/8/layout/cycle6"/>
    <dgm:cxn modelId="{BACFDBCD-932C-4136-AE6B-26D5674960AD}" type="presOf" srcId="{4F5FE7E4-235C-4EAB-AA30-9ED7E609C72C}" destId="{F58611AC-16C3-407A-8F37-538C2A5CC776}" srcOrd="0" destOrd="0" presId="urn:microsoft.com/office/officeart/2005/8/layout/cycle6"/>
    <dgm:cxn modelId="{AB4580E7-EA5A-4703-A3C8-EC651F930044}" type="presOf" srcId="{BD0EB71E-C6E9-46B7-BB0B-F4812E5B86D1}" destId="{20FE5A23-13B8-43A5-BE92-E8C37D597AC4}" srcOrd="0" destOrd="0" presId="urn:microsoft.com/office/officeart/2005/8/layout/cycle6"/>
    <dgm:cxn modelId="{BD730508-4F87-46D3-8511-78AEBC9D30CE}" srcId="{FBDA6CB7-5ADD-4443-BD4E-0112488DB3D8}" destId="{7F67CC3B-964A-407B-A92D-497CB0DFCAFF}" srcOrd="9" destOrd="0" parTransId="{60298142-C273-4883-9CD8-EB51B859FA62}" sibTransId="{BD0EB71E-C6E9-46B7-BB0B-F4812E5B86D1}"/>
    <dgm:cxn modelId="{4188EA83-A44A-4A7C-8C33-87CAFD276542}" type="presOf" srcId="{BF6E9E1E-BF55-40C0-9DCF-5D747C355796}" destId="{30959F45-ADD3-40F7-8DEB-274272E52DC0}" srcOrd="0" destOrd="0" presId="urn:microsoft.com/office/officeart/2005/8/layout/cycle6"/>
    <dgm:cxn modelId="{EBA8055D-5D9D-4123-B780-1121D990AF51}" srcId="{FBDA6CB7-5ADD-4443-BD4E-0112488DB3D8}" destId="{455C8616-A1D7-4B10-BF75-4E9A2B940861}" srcOrd="7" destOrd="0" parTransId="{7425064A-4C4E-4507-9C5B-9B8EAF8896EE}" sibTransId="{3FE153A6-41FD-4170-86D6-3B7BFE6B4B5C}"/>
    <dgm:cxn modelId="{E8B78384-DA3A-4B75-8837-5A6E96B1F6AB}" type="presOf" srcId="{3FE153A6-41FD-4170-86D6-3B7BFE6B4B5C}" destId="{3B5A4ACF-F162-4E38-85FA-E9BD6FF869C0}" srcOrd="0" destOrd="0" presId="urn:microsoft.com/office/officeart/2005/8/layout/cycle6"/>
    <dgm:cxn modelId="{A247467B-B63F-42BC-B46F-CE7101AAF9E6}" type="presOf" srcId="{BFDB29CD-7A95-42EC-8A51-7C55EF5C96F0}" destId="{F89815E7-BE83-4CFD-9572-627E17FF1809}" srcOrd="0" destOrd="0" presId="urn:microsoft.com/office/officeart/2005/8/layout/cycle6"/>
    <dgm:cxn modelId="{F84B4D06-6BF2-499E-A2F8-0ECFCA4923FB}" type="presOf" srcId="{1FF4A9A8-D986-4C2A-88FD-FDA7EA4E0063}" destId="{0006315A-F769-4DED-A8E3-F2A397F02B39}" srcOrd="0" destOrd="0" presId="urn:microsoft.com/office/officeart/2005/8/layout/cycle6"/>
    <dgm:cxn modelId="{43DBD25E-4505-436F-8C5F-6D547C8CBF2C}" type="presOf" srcId="{B456C9BE-1496-4657-B917-4EA94A2A741B}" destId="{676C6278-2220-44CE-A0D6-3F0D2F7CDE65}" srcOrd="0" destOrd="0" presId="urn:microsoft.com/office/officeart/2005/8/layout/cycle6"/>
    <dgm:cxn modelId="{CA7BDCD8-602C-4037-B7E5-FD4B67318CFB}" type="presOf" srcId="{455C8616-A1D7-4B10-BF75-4E9A2B940861}" destId="{CC0CCDBF-AA22-401D-BF97-CCAEF0F351A0}" srcOrd="0" destOrd="0" presId="urn:microsoft.com/office/officeart/2005/8/layout/cycle6"/>
    <dgm:cxn modelId="{E9848978-0D1A-4A3E-A662-4EE83BC90219}" srcId="{FBDA6CB7-5ADD-4443-BD4E-0112488DB3D8}" destId="{24EE745C-E0C4-4531-8A6B-BA447B877AD7}" srcOrd="6" destOrd="0" parTransId="{D746D91B-912B-4B32-AEA8-BA4844EEF778}" sibTransId="{1FF4A9A8-D986-4C2A-88FD-FDA7EA4E0063}"/>
    <dgm:cxn modelId="{3AD1EDCA-BEB6-48E1-9835-D26758FC39F9}" srcId="{FBDA6CB7-5ADD-4443-BD4E-0112488DB3D8}" destId="{2D56DB27-2472-4C5D-9C22-5338335963D0}" srcOrd="4" destOrd="0" parTransId="{7CB5553F-1948-46C4-8C9D-0DFAEACE60FE}" sibTransId="{72992D70-D08F-44B0-AC7D-33291B2BD426}"/>
    <dgm:cxn modelId="{982AE852-D1EE-4B7A-95BE-D516B9EBFD5D}" type="presOf" srcId="{2D56DB27-2472-4C5D-9C22-5338335963D0}" destId="{9388932F-A58D-414D-A684-4404BA3ADD0E}" srcOrd="0" destOrd="0" presId="urn:microsoft.com/office/officeart/2005/8/layout/cycle6"/>
    <dgm:cxn modelId="{D9F00629-AED3-46BE-895E-FBA32F093D37}" srcId="{FBDA6CB7-5ADD-4443-BD4E-0112488DB3D8}" destId="{4F5FE7E4-235C-4EAB-AA30-9ED7E609C72C}" srcOrd="1" destOrd="0" parTransId="{3A436E1A-8D88-4676-9F9A-3CC30FCD7BC5}" sibTransId="{BFDB29CD-7A95-42EC-8A51-7C55EF5C96F0}"/>
    <dgm:cxn modelId="{50FD84BB-07E6-4C36-BB4E-667A9D4532AE}" srcId="{FBDA6CB7-5ADD-4443-BD4E-0112488DB3D8}" destId="{166DCA78-F455-47C5-B376-A14F02C86796}" srcOrd="8" destOrd="0" parTransId="{654F5545-54BC-4407-A719-0A86DC7B3B16}" sibTransId="{A693E23E-37BF-4168-8444-59C9A734CB2B}"/>
    <dgm:cxn modelId="{FD2A908D-A7F6-4656-9F37-703E922DF766}" srcId="{FBDA6CB7-5ADD-4443-BD4E-0112488DB3D8}" destId="{A7316AB2-EE75-4328-8746-24AF54E94CD6}" srcOrd="0" destOrd="0" parTransId="{003F7638-14AF-4680-B7E8-A5F323E854F1}" sibTransId="{B456C9BE-1496-4657-B917-4EA94A2A741B}"/>
    <dgm:cxn modelId="{CE25E552-8F20-4D69-88C3-E37394787F7E}" type="presOf" srcId="{A7316AB2-EE75-4328-8746-24AF54E94CD6}" destId="{383595A8-A5BA-471A-80D4-5E1F05E0F424}" srcOrd="0" destOrd="0" presId="urn:microsoft.com/office/officeart/2005/8/layout/cycle6"/>
    <dgm:cxn modelId="{D3F7B828-89E9-4578-9EF4-54F3D0260F3A}" type="presOf" srcId="{2CAEEF4E-969A-4C0D-9B8F-3FC526262142}" destId="{5FCDD829-1E88-41A4-81A5-0FAC8DDBE05D}" srcOrd="0" destOrd="0" presId="urn:microsoft.com/office/officeart/2005/8/layout/cycle6"/>
    <dgm:cxn modelId="{7C5389DC-7EB0-4371-B63E-9E11D20630BD}" type="presOf" srcId="{A693E23E-37BF-4168-8444-59C9A734CB2B}" destId="{8DD81522-72E6-40F7-A9A0-FDA24143B0D6}" srcOrd="0" destOrd="0" presId="urn:microsoft.com/office/officeart/2005/8/layout/cycle6"/>
    <dgm:cxn modelId="{0131481B-1B7E-4ADB-95F7-5529AEA47270}" srcId="{FBDA6CB7-5ADD-4443-BD4E-0112488DB3D8}" destId="{31803846-844D-44A8-AF82-411A7ECD170D}" srcOrd="5" destOrd="0" parTransId="{10F873A6-E2BF-40AF-97C7-8798E3B04C0A}" sibTransId="{2CAEEF4E-969A-4C0D-9B8F-3FC526262142}"/>
    <dgm:cxn modelId="{75DEA04A-27FC-4B32-BD1A-3A371A855AC6}" type="presOf" srcId="{31803846-844D-44A8-AF82-411A7ECD170D}" destId="{AE219F26-C25B-4555-9976-7103D2B78553}" srcOrd="0" destOrd="0" presId="urn:microsoft.com/office/officeart/2005/8/layout/cycle6"/>
    <dgm:cxn modelId="{07B3F5E7-3FD4-4554-BA46-7C75C0086728}" type="presOf" srcId="{7DD70C96-5B45-4F41-9DB2-8D00003E8653}" destId="{0FD134EB-A4C4-4CC5-9DEC-EE05885B4311}" srcOrd="0" destOrd="0" presId="urn:microsoft.com/office/officeart/2005/8/layout/cycle6"/>
    <dgm:cxn modelId="{FF1CBD8C-5865-4482-87A1-935D3AAF9D3E}" type="presOf" srcId="{777D9B0D-FA55-4CFE-AE42-5EC38F119717}" destId="{17A67580-95E5-457F-8754-4C059267F495}" srcOrd="0" destOrd="0" presId="urn:microsoft.com/office/officeart/2005/8/layout/cycle6"/>
    <dgm:cxn modelId="{87DE70F5-3C54-40ED-9C79-7BC6D7D6336B}" type="presOf" srcId="{FBDA6CB7-5ADD-4443-BD4E-0112488DB3D8}" destId="{44337A86-9E68-4EF9-8D30-32F65DA3E6D3}" srcOrd="0" destOrd="0" presId="urn:microsoft.com/office/officeart/2005/8/layout/cycle6"/>
    <dgm:cxn modelId="{E22AD545-6970-49F6-A12B-335006434956}" type="presParOf" srcId="{44337A86-9E68-4EF9-8D30-32F65DA3E6D3}" destId="{383595A8-A5BA-471A-80D4-5E1F05E0F424}" srcOrd="0" destOrd="0" presId="urn:microsoft.com/office/officeart/2005/8/layout/cycle6"/>
    <dgm:cxn modelId="{843078DF-2C5C-48DF-9319-50DDB6590353}" type="presParOf" srcId="{44337A86-9E68-4EF9-8D30-32F65DA3E6D3}" destId="{497F0819-C397-4C7A-B7FC-7410B02EA8D4}" srcOrd="1" destOrd="0" presId="urn:microsoft.com/office/officeart/2005/8/layout/cycle6"/>
    <dgm:cxn modelId="{75D5636C-18E9-437A-9F5B-C86CA3EAB65A}" type="presParOf" srcId="{44337A86-9E68-4EF9-8D30-32F65DA3E6D3}" destId="{676C6278-2220-44CE-A0D6-3F0D2F7CDE65}" srcOrd="2" destOrd="0" presId="urn:microsoft.com/office/officeart/2005/8/layout/cycle6"/>
    <dgm:cxn modelId="{1B22AA52-FABA-4A91-9B45-D90D1C188649}" type="presParOf" srcId="{44337A86-9E68-4EF9-8D30-32F65DA3E6D3}" destId="{F58611AC-16C3-407A-8F37-538C2A5CC776}" srcOrd="3" destOrd="0" presId="urn:microsoft.com/office/officeart/2005/8/layout/cycle6"/>
    <dgm:cxn modelId="{25FF7DED-571F-4178-87D0-FCCCE8321733}" type="presParOf" srcId="{44337A86-9E68-4EF9-8D30-32F65DA3E6D3}" destId="{42BB0302-882F-42D4-B77F-B36B2E61537B}" srcOrd="4" destOrd="0" presId="urn:microsoft.com/office/officeart/2005/8/layout/cycle6"/>
    <dgm:cxn modelId="{DC418C70-164D-49D5-BF17-A50BFC02191D}" type="presParOf" srcId="{44337A86-9E68-4EF9-8D30-32F65DA3E6D3}" destId="{F89815E7-BE83-4CFD-9572-627E17FF1809}" srcOrd="5" destOrd="0" presId="urn:microsoft.com/office/officeart/2005/8/layout/cycle6"/>
    <dgm:cxn modelId="{7F49EDD2-CDA6-43D1-A0D1-7F9C1671C096}" type="presParOf" srcId="{44337A86-9E68-4EF9-8D30-32F65DA3E6D3}" destId="{17A67580-95E5-457F-8754-4C059267F495}" srcOrd="6" destOrd="0" presId="urn:microsoft.com/office/officeart/2005/8/layout/cycle6"/>
    <dgm:cxn modelId="{2DC27A70-9B11-4A60-8ACF-485C016BB51F}" type="presParOf" srcId="{44337A86-9E68-4EF9-8D30-32F65DA3E6D3}" destId="{B15C1E3B-39B7-4A72-AF61-9E5BBA1B1500}" srcOrd="7" destOrd="0" presId="urn:microsoft.com/office/officeart/2005/8/layout/cycle6"/>
    <dgm:cxn modelId="{B9327D79-00DD-4EA6-AD94-8570222AF0C3}" type="presParOf" srcId="{44337A86-9E68-4EF9-8D30-32F65DA3E6D3}" destId="{1BFB4DA9-5312-47DF-A5C6-7FEC4D25E5F5}" srcOrd="8" destOrd="0" presId="urn:microsoft.com/office/officeart/2005/8/layout/cycle6"/>
    <dgm:cxn modelId="{6DDDB296-1F73-4959-82D9-E3347438659E}" type="presParOf" srcId="{44337A86-9E68-4EF9-8D30-32F65DA3E6D3}" destId="{0FD134EB-A4C4-4CC5-9DEC-EE05885B4311}" srcOrd="9" destOrd="0" presId="urn:microsoft.com/office/officeart/2005/8/layout/cycle6"/>
    <dgm:cxn modelId="{372374AF-46BE-4DCB-89FF-DA9CD3D1B110}" type="presParOf" srcId="{44337A86-9E68-4EF9-8D30-32F65DA3E6D3}" destId="{303EE7DC-1A47-4B04-B1AA-59419E0F1A73}" srcOrd="10" destOrd="0" presId="urn:microsoft.com/office/officeart/2005/8/layout/cycle6"/>
    <dgm:cxn modelId="{E36BC05E-6D4F-44EF-B9E1-1DE429B25501}" type="presParOf" srcId="{44337A86-9E68-4EF9-8D30-32F65DA3E6D3}" destId="{30959F45-ADD3-40F7-8DEB-274272E52DC0}" srcOrd="11" destOrd="0" presId="urn:microsoft.com/office/officeart/2005/8/layout/cycle6"/>
    <dgm:cxn modelId="{DA15F2B5-4C00-4CFA-BF25-303727165E9E}" type="presParOf" srcId="{44337A86-9E68-4EF9-8D30-32F65DA3E6D3}" destId="{9388932F-A58D-414D-A684-4404BA3ADD0E}" srcOrd="12" destOrd="0" presId="urn:microsoft.com/office/officeart/2005/8/layout/cycle6"/>
    <dgm:cxn modelId="{881671F1-FBFD-4EC7-8827-465D7CD7DE41}" type="presParOf" srcId="{44337A86-9E68-4EF9-8D30-32F65DA3E6D3}" destId="{0E164C7A-C3F1-4EB6-93F2-548B33515EAD}" srcOrd="13" destOrd="0" presId="urn:microsoft.com/office/officeart/2005/8/layout/cycle6"/>
    <dgm:cxn modelId="{80317564-A0C7-4D67-A7F4-FEA050216529}" type="presParOf" srcId="{44337A86-9E68-4EF9-8D30-32F65DA3E6D3}" destId="{1C5423E7-DB82-4613-9F17-C21E2FF37000}" srcOrd="14" destOrd="0" presId="urn:microsoft.com/office/officeart/2005/8/layout/cycle6"/>
    <dgm:cxn modelId="{E92F3D63-D12F-4352-9667-F404CA6477F0}" type="presParOf" srcId="{44337A86-9E68-4EF9-8D30-32F65DA3E6D3}" destId="{AE219F26-C25B-4555-9976-7103D2B78553}" srcOrd="15" destOrd="0" presId="urn:microsoft.com/office/officeart/2005/8/layout/cycle6"/>
    <dgm:cxn modelId="{8584C521-A597-4656-8AB0-4830B9B1931E}" type="presParOf" srcId="{44337A86-9E68-4EF9-8D30-32F65DA3E6D3}" destId="{D61E3D60-86D6-4E4D-A236-7074A8272231}" srcOrd="16" destOrd="0" presId="urn:microsoft.com/office/officeart/2005/8/layout/cycle6"/>
    <dgm:cxn modelId="{CE998E7F-4C39-44FD-9D80-53D9C68CDEFC}" type="presParOf" srcId="{44337A86-9E68-4EF9-8D30-32F65DA3E6D3}" destId="{5FCDD829-1E88-41A4-81A5-0FAC8DDBE05D}" srcOrd="17" destOrd="0" presId="urn:microsoft.com/office/officeart/2005/8/layout/cycle6"/>
    <dgm:cxn modelId="{0824A3DE-E9F7-4D59-AED6-88E0982BB7DE}" type="presParOf" srcId="{44337A86-9E68-4EF9-8D30-32F65DA3E6D3}" destId="{0A4EB5E4-595D-4622-A647-46D799ED9EE1}" srcOrd="18" destOrd="0" presId="urn:microsoft.com/office/officeart/2005/8/layout/cycle6"/>
    <dgm:cxn modelId="{305C2062-1774-4CE1-9C3A-381D1CB91D6B}" type="presParOf" srcId="{44337A86-9E68-4EF9-8D30-32F65DA3E6D3}" destId="{C6A567B2-247C-4152-B17F-395464586320}" srcOrd="19" destOrd="0" presId="urn:microsoft.com/office/officeart/2005/8/layout/cycle6"/>
    <dgm:cxn modelId="{CB9FC0E3-5CC6-4909-8D7E-DBAA481F645E}" type="presParOf" srcId="{44337A86-9E68-4EF9-8D30-32F65DA3E6D3}" destId="{0006315A-F769-4DED-A8E3-F2A397F02B39}" srcOrd="20" destOrd="0" presId="urn:microsoft.com/office/officeart/2005/8/layout/cycle6"/>
    <dgm:cxn modelId="{263836EE-9EE8-41F9-904C-EA7DB13C954A}" type="presParOf" srcId="{44337A86-9E68-4EF9-8D30-32F65DA3E6D3}" destId="{CC0CCDBF-AA22-401D-BF97-CCAEF0F351A0}" srcOrd="21" destOrd="0" presId="urn:microsoft.com/office/officeart/2005/8/layout/cycle6"/>
    <dgm:cxn modelId="{9BE5D401-8A97-4E68-B4FB-440092F7B1C4}" type="presParOf" srcId="{44337A86-9E68-4EF9-8D30-32F65DA3E6D3}" destId="{CBD636FD-87BA-43EB-AECB-EE967F3B6B72}" srcOrd="22" destOrd="0" presId="urn:microsoft.com/office/officeart/2005/8/layout/cycle6"/>
    <dgm:cxn modelId="{8D706988-3197-4D62-BC0C-853B309916B0}" type="presParOf" srcId="{44337A86-9E68-4EF9-8D30-32F65DA3E6D3}" destId="{3B5A4ACF-F162-4E38-85FA-E9BD6FF869C0}" srcOrd="23" destOrd="0" presId="urn:microsoft.com/office/officeart/2005/8/layout/cycle6"/>
    <dgm:cxn modelId="{72C3B4CA-3447-4B30-A0D4-7AAA33A5BD28}" type="presParOf" srcId="{44337A86-9E68-4EF9-8D30-32F65DA3E6D3}" destId="{39FFCB88-24CD-4FF7-9360-3CE4F05CE820}" srcOrd="24" destOrd="0" presId="urn:microsoft.com/office/officeart/2005/8/layout/cycle6"/>
    <dgm:cxn modelId="{42616BD4-EB64-4F21-A600-A4651CDEE56C}" type="presParOf" srcId="{44337A86-9E68-4EF9-8D30-32F65DA3E6D3}" destId="{27567509-3FFB-4022-BC99-A55046AC9730}" srcOrd="25" destOrd="0" presId="urn:microsoft.com/office/officeart/2005/8/layout/cycle6"/>
    <dgm:cxn modelId="{1E75FDC5-851B-4279-8A17-91F46FBA0D49}" type="presParOf" srcId="{44337A86-9E68-4EF9-8D30-32F65DA3E6D3}" destId="{8DD81522-72E6-40F7-A9A0-FDA24143B0D6}" srcOrd="26" destOrd="0" presId="urn:microsoft.com/office/officeart/2005/8/layout/cycle6"/>
    <dgm:cxn modelId="{D31B53B6-B7CD-47A6-9D15-D388455F1345}" type="presParOf" srcId="{44337A86-9E68-4EF9-8D30-32F65DA3E6D3}" destId="{68A99B2C-09EA-47AB-8D95-3A033117670C}" srcOrd="27" destOrd="0" presId="urn:microsoft.com/office/officeart/2005/8/layout/cycle6"/>
    <dgm:cxn modelId="{F3CEF2FA-20BC-458F-9CBA-C22C5427CEC1}" type="presParOf" srcId="{44337A86-9E68-4EF9-8D30-32F65DA3E6D3}" destId="{EA07CD59-9AB8-4BF0-B3D5-C454C1BAB7ED}" srcOrd="28" destOrd="0" presId="urn:microsoft.com/office/officeart/2005/8/layout/cycle6"/>
    <dgm:cxn modelId="{76E32DAF-0DFD-40A2-9C3A-F7B87B19949B}" type="presParOf" srcId="{44337A86-9E68-4EF9-8D30-32F65DA3E6D3}" destId="{20FE5A23-13B8-43A5-BE92-E8C37D597AC4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B1DEE3-DEC3-42D7-AA44-6B1163AD8B3E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479AD10-C87C-4E05-89A5-1DEA50E66DBE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家庭處遇服務</a:t>
          </a:r>
          <a:endParaRPr lang="en-US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追蹤輔導服務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E92499-D943-4E7E-91C2-92452C9C66B0}" type="parTrans" cxnId="{7F51C688-C738-4DEC-B687-484A2AD3EEF7}">
      <dgm:prSet/>
      <dgm:spPr/>
      <dgm:t>
        <a:bodyPr/>
        <a:lstStyle/>
        <a:p>
          <a:endParaRPr lang="zh-TW" altLang="en-US"/>
        </a:p>
      </dgm:t>
    </dgm:pt>
    <dgm:pt modelId="{0419373E-BDCB-4E4C-AA85-18A799EE6CBF}" type="sibTrans" cxnId="{7F51C688-C738-4DEC-B687-484A2AD3EEF7}">
      <dgm:prSet/>
      <dgm:spPr/>
      <dgm:t>
        <a:bodyPr/>
        <a:lstStyle/>
        <a:p>
          <a:endParaRPr lang="zh-TW" altLang="en-US"/>
        </a:p>
      </dgm:t>
    </dgm:pt>
    <dgm:pt modelId="{05D35666-AB69-424E-B458-831D7C8A9951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醫療協助服務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697A9C-87AF-4C5B-B229-F10AD64667D9}" type="parTrans" cxnId="{AF4995A8-E109-46C4-A592-A749ECB63B1B}">
      <dgm:prSet/>
      <dgm:spPr/>
      <dgm:t>
        <a:bodyPr/>
        <a:lstStyle/>
        <a:p>
          <a:endParaRPr lang="zh-TW" altLang="en-US"/>
        </a:p>
      </dgm:t>
    </dgm:pt>
    <dgm:pt modelId="{61AB7BC1-F739-47E2-ACAC-EDFC6E4A4F80}" type="sibTrans" cxnId="{AF4995A8-E109-46C4-A592-A749ECB63B1B}">
      <dgm:prSet/>
      <dgm:spPr/>
      <dgm:t>
        <a:bodyPr/>
        <a:lstStyle/>
        <a:p>
          <a:endParaRPr lang="zh-TW" altLang="en-US"/>
        </a:p>
      </dgm:t>
    </dgm:pt>
    <dgm:pt modelId="{429684C1-0398-414A-9CF6-51A8413E78A6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親職教育服務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3780E6-4390-4BFC-BD5B-8A8C37A54466}" type="parTrans" cxnId="{291FABBC-D8B4-4321-B6F9-D5F182D9119D}">
      <dgm:prSet/>
      <dgm:spPr/>
      <dgm:t>
        <a:bodyPr/>
        <a:lstStyle/>
        <a:p>
          <a:endParaRPr lang="zh-TW" altLang="en-US"/>
        </a:p>
      </dgm:t>
    </dgm:pt>
    <dgm:pt modelId="{C1676900-EE2B-4301-B63B-701001FD0159}" type="sibTrans" cxnId="{291FABBC-D8B4-4321-B6F9-D5F182D9119D}">
      <dgm:prSet/>
      <dgm:spPr/>
      <dgm:t>
        <a:bodyPr/>
        <a:lstStyle/>
        <a:p>
          <a:endParaRPr lang="zh-TW" altLang="en-US"/>
        </a:p>
      </dgm:t>
    </dgm:pt>
    <dgm:pt modelId="{AD6F01CE-12EA-44D3-A23A-FEA58B8948E7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預防宣導教育服務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A06C8D5-D8C3-4662-B897-5F09AF995AF7}" type="parTrans" cxnId="{68DCC427-47B4-4195-9302-BD37EB973C72}">
      <dgm:prSet/>
      <dgm:spPr/>
      <dgm:t>
        <a:bodyPr/>
        <a:lstStyle/>
        <a:p>
          <a:endParaRPr lang="zh-TW" altLang="en-US"/>
        </a:p>
      </dgm:t>
    </dgm:pt>
    <dgm:pt modelId="{D1639973-2682-481B-9662-FD9453C5EAEB}" type="sibTrans" cxnId="{68DCC427-47B4-4195-9302-BD37EB973C72}">
      <dgm:prSet/>
      <dgm:spPr/>
      <dgm:t>
        <a:bodyPr/>
        <a:lstStyle/>
        <a:p>
          <a:endParaRPr lang="zh-TW" altLang="en-US"/>
        </a:p>
      </dgm:t>
    </dgm:pt>
    <dgm:pt modelId="{4DF89747-ED4D-464A-9D2E-467762AD3503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生活照顧服務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CCD8105-F4CB-486B-B3D2-D5A6B949E3A4}" type="parTrans" cxnId="{0214FF82-B515-49BE-9FC4-CE777674699F}">
      <dgm:prSet/>
      <dgm:spPr/>
      <dgm:t>
        <a:bodyPr/>
        <a:lstStyle/>
        <a:p>
          <a:endParaRPr lang="zh-TW" altLang="en-US"/>
        </a:p>
      </dgm:t>
    </dgm:pt>
    <dgm:pt modelId="{8EB46F53-5485-430D-A986-5F4019E22870}" type="sibTrans" cxnId="{0214FF82-B515-49BE-9FC4-CE777674699F}">
      <dgm:prSet/>
      <dgm:spPr/>
      <dgm:t>
        <a:bodyPr/>
        <a:lstStyle/>
        <a:p>
          <a:endParaRPr lang="zh-TW" altLang="en-US"/>
        </a:p>
      </dgm:t>
    </dgm:pt>
    <dgm:pt modelId="{7BD523DE-931F-45B2-9387-410C4D5DBBEE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諮詢及法律服務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2D9AC0-C754-4A7B-85E5-E4613FE09572}" type="parTrans" cxnId="{410262EC-B1A1-4735-82C5-5775F4787F37}">
      <dgm:prSet/>
      <dgm:spPr/>
      <dgm:t>
        <a:bodyPr/>
        <a:lstStyle/>
        <a:p>
          <a:endParaRPr lang="zh-TW" altLang="en-US"/>
        </a:p>
      </dgm:t>
    </dgm:pt>
    <dgm:pt modelId="{61AF9AFD-8944-444A-8B34-FB03F2A1B451}" type="sibTrans" cxnId="{410262EC-B1A1-4735-82C5-5775F4787F37}">
      <dgm:prSet/>
      <dgm:spPr/>
      <dgm:t>
        <a:bodyPr/>
        <a:lstStyle/>
        <a:p>
          <a:endParaRPr lang="zh-TW" altLang="en-US"/>
        </a:p>
      </dgm:t>
    </dgm:pt>
    <dgm:pt modelId="{CC964CD0-DA5B-43AC-A861-1561FE63D830}" type="pres">
      <dgm:prSet presAssocID="{1EB1DEE3-DEC3-42D7-AA44-6B1163AD8B3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720D8FE-1CAD-4B6C-BBA5-513F77B1CB03}" type="pres">
      <dgm:prSet presAssocID="{4479AD10-C87C-4E05-89A5-1DEA50E66DBE}" presName="node" presStyleLbl="node1" presStyleIdx="0" presStyleCnt="6" custScaleX="163948" custScaleY="1064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B0FDE0-9B05-4C22-9DEC-8144291A9313}" type="pres">
      <dgm:prSet presAssocID="{4479AD10-C87C-4E05-89A5-1DEA50E66DBE}" presName="spNode" presStyleCnt="0"/>
      <dgm:spPr/>
    </dgm:pt>
    <dgm:pt modelId="{172B9C88-E2F2-45D6-9A34-39DDCEB04EB6}" type="pres">
      <dgm:prSet presAssocID="{0419373E-BDCB-4E4C-AA85-18A799EE6CBF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0AFD785C-9194-4064-B2A8-BF15AE4E3BBB}" type="pres">
      <dgm:prSet presAssocID="{4DF89747-ED4D-464A-9D2E-467762AD3503}" presName="node" presStyleLbl="node1" presStyleIdx="1" presStyleCnt="6" custScaleX="116658" custRadScaleRad="101240" custRadScaleInc="606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9F426C-F8F0-465E-8684-F82B2CBEEE99}" type="pres">
      <dgm:prSet presAssocID="{4DF89747-ED4D-464A-9D2E-467762AD3503}" presName="spNode" presStyleCnt="0"/>
      <dgm:spPr/>
    </dgm:pt>
    <dgm:pt modelId="{0D3AD25A-28CF-40F8-8FDD-4289653BC317}" type="pres">
      <dgm:prSet presAssocID="{8EB46F53-5485-430D-A986-5F4019E22870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937933A8-B2C2-4D9F-814E-B78AE27776EE}" type="pres">
      <dgm:prSet presAssocID="{05D35666-AB69-424E-B458-831D7C8A9951}" presName="node" presStyleLbl="node1" presStyleIdx="2" presStyleCnt="6" custScaleX="1249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95DC66-E706-46C0-84CB-628E05373EB0}" type="pres">
      <dgm:prSet presAssocID="{05D35666-AB69-424E-B458-831D7C8A9951}" presName="spNode" presStyleCnt="0"/>
      <dgm:spPr/>
    </dgm:pt>
    <dgm:pt modelId="{44FA131B-C0B8-461B-9FA2-6D55C3F740BB}" type="pres">
      <dgm:prSet presAssocID="{61AB7BC1-F739-47E2-ACAC-EDFC6E4A4F80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6C97D7DF-6C03-4A94-89F7-402AD6779BEF}" type="pres">
      <dgm:prSet presAssocID="{429684C1-0398-414A-9CF6-51A8413E78A6}" presName="node" presStyleLbl="node1" presStyleIdx="3" presStyleCnt="6" custScaleX="1330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24BE09-9AB1-4CA5-BBA8-6A476176E384}" type="pres">
      <dgm:prSet presAssocID="{429684C1-0398-414A-9CF6-51A8413E78A6}" presName="spNode" presStyleCnt="0"/>
      <dgm:spPr/>
    </dgm:pt>
    <dgm:pt modelId="{AE488DA5-1BE3-4D97-8B83-A3E309A09C31}" type="pres">
      <dgm:prSet presAssocID="{C1676900-EE2B-4301-B63B-701001FD0159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8CFE651C-966F-4E55-AFAE-2877AB87589D}" type="pres">
      <dgm:prSet presAssocID="{7BD523DE-931F-45B2-9387-410C4D5DBBEE}" presName="node" presStyleLbl="node1" presStyleIdx="4" presStyleCnt="6" custScaleX="1436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3FFB98-2F8C-427D-BC1B-83C0F87EC20C}" type="pres">
      <dgm:prSet presAssocID="{7BD523DE-931F-45B2-9387-410C4D5DBBEE}" presName="spNode" presStyleCnt="0"/>
      <dgm:spPr/>
    </dgm:pt>
    <dgm:pt modelId="{78023299-DF65-431C-A5F5-FA248EB477BA}" type="pres">
      <dgm:prSet presAssocID="{61AF9AFD-8944-444A-8B34-FB03F2A1B451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DEFBF03C-899A-496B-A002-F3C2DDFC7E0E}" type="pres">
      <dgm:prSet presAssocID="{AD6F01CE-12EA-44D3-A23A-FEA58B8948E7}" presName="node" presStyleLbl="node1" presStyleIdx="5" presStyleCnt="6" custScaleX="163242" custRadScaleRad="100544" custRadScaleInc="-4048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E4F718-36FD-4E55-9D86-CDBDF49481DB}" type="pres">
      <dgm:prSet presAssocID="{AD6F01CE-12EA-44D3-A23A-FEA58B8948E7}" presName="spNode" presStyleCnt="0"/>
      <dgm:spPr/>
    </dgm:pt>
    <dgm:pt modelId="{BED78DBB-1A62-462D-B71E-92D22A36FDBE}" type="pres">
      <dgm:prSet presAssocID="{D1639973-2682-481B-9662-FD9453C5EAEB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C2D5108A-590A-49D5-A846-7B0FAF1B48C6}" type="presOf" srcId="{C1676900-EE2B-4301-B63B-701001FD0159}" destId="{AE488DA5-1BE3-4D97-8B83-A3E309A09C31}" srcOrd="0" destOrd="0" presId="urn:microsoft.com/office/officeart/2005/8/layout/cycle6"/>
    <dgm:cxn modelId="{4B5305F4-7A4B-47BD-9142-CABA8D6B2493}" type="presOf" srcId="{AD6F01CE-12EA-44D3-A23A-FEA58B8948E7}" destId="{DEFBF03C-899A-496B-A002-F3C2DDFC7E0E}" srcOrd="0" destOrd="0" presId="urn:microsoft.com/office/officeart/2005/8/layout/cycle6"/>
    <dgm:cxn modelId="{F5E44BE1-25AC-41DE-9BBB-39BB56EDE831}" type="presOf" srcId="{7BD523DE-931F-45B2-9387-410C4D5DBBEE}" destId="{8CFE651C-966F-4E55-AFAE-2877AB87589D}" srcOrd="0" destOrd="0" presId="urn:microsoft.com/office/officeart/2005/8/layout/cycle6"/>
    <dgm:cxn modelId="{4B3A9BE8-B0DE-4DC2-9598-F0DA94C944B7}" type="presOf" srcId="{D1639973-2682-481B-9662-FD9453C5EAEB}" destId="{BED78DBB-1A62-462D-B71E-92D22A36FDBE}" srcOrd="0" destOrd="0" presId="urn:microsoft.com/office/officeart/2005/8/layout/cycle6"/>
    <dgm:cxn modelId="{586AEAAD-A7C1-4088-B857-6A8192EFC303}" type="presOf" srcId="{0419373E-BDCB-4E4C-AA85-18A799EE6CBF}" destId="{172B9C88-E2F2-45D6-9A34-39DDCEB04EB6}" srcOrd="0" destOrd="0" presId="urn:microsoft.com/office/officeart/2005/8/layout/cycle6"/>
    <dgm:cxn modelId="{384A6E6B-FD5F-4BD5-AB7B-7473C5A8617E}" type="presOf" srcId="{05D35666-AB69-424E-B458-831D7C8A9951}" destId="{937933A8-B2C2-4D9F-814E-B78AE27776EE}" srcOrd="0" destOrd="0" presId="urn:microsoft.com/office/officeart/2005/8/layout/cycle6"/>
    <dgm:cxn modelId="{68DCC427-47B4-4195-9302-BD37EB973C72}" srcId="{1EB1DEE3-DEC3-42D7-AA44-6B1163AD8B3E}" destId="{AD6F01CE-12EA-44D3-A23A-FEA58B8948E7}" srcOrd="5" destOrd="0" parTransId="{EA06C8D5-D8C3-4662-B897-5F09AF995AF7}" sibTransId="{D1639973-2682-481B-9662-FD9453C5EAEB}"/>
    <dgm:cxn modelId="{0214FF82-B515-49BE-9FC4-CE777674699F}" srcId="{1EB1DEE3-DEC3-42D7-AA44-6B1163AD8B3E}" destId="{4DF89747-ED4D-464A-9D2E-467762AD3503}" srcOrd="1" destOrd="0" parTransId="{2CCD8105-F4CB-486B-B3D2-D5A6B949E3A4}" sibTransId="{8EB46F53-5485-430D-A986-5F4019E22870}"/>
    <dgm:cxn modelId="{C850CE65-A717-48F7-A4E8-474CB57BAFB2}" type="presOf" srcId="{1EB1DEE3-DEC3-42D7-AA44-6B1163AD8B3E}" destId="{CC964CD0-DA5B-43AC-A861-1561FE63D830}" srcOrd="0" destOrd="0" presId="urn:microsoft.com/office/officeart/2005/8/layout/cycle6"/>
    <dgm:cxn modelId="{C9B248AA-B30B-4ED7-A804-E269C72D4DBF}" type="presOf" srcId="{429684C1-0398-414A-9CF6-51A8413E78A6}" destId="{6C97D7DF-6C03-4A94-89F7-402AD6779BEF}" srcOrd="0" destOrd="0" presId="urn:microsoft.com/office/officeart/2005/8/layout/cycle6"/>
    <dgm:cxn modelId="{EEE4E40C-537F-46C6-A28E-FC47428155A6}" type="presOf" srcId="{4479AD10-C87C-4E05-89A5-1DEA50E66DBE}" destId="{7720D8FE-1CAD-4B6C-BBA5-513F77B1CB03}" srcOrd="0" destOrd="0" presId="urn:microsoft.com/office/officeart/2005/8/layout/cycle6"/>
    <dgm:cxn modelId="{A75EBFDC-E811-43F9-A61F-48BBB7617780}" type="presOf" srcId="{4DF89747-ED4D-464A-9D2E-467762AD3503}" destId="{0AFD785C-9194-4064-B2A8-BF15AE4E3BBB}" srcOrd="0" destOrd="0" presId="urn:microsoft.com/office/officeart/2005/8/layout/cycle6"/>
    <dgm:cxn modelId="{AF4995A8-E109-46C4-A592-A749ECB63B1B}" srcId="{1EB1DEE3-DEC3-42D7-AA44-6B1163AD8B3E}" destId="{05D35666-AB69-424E-B458-831D7C8A9951}" srcOrd="2" destOrd="0" parTransId="{AD697A9C-87AF-4C5B-B229-F10AD64667D9}" sibTransId="{61AB7BC1-F739-47E2-ACAC-EDFC6E4A4F80}"/>
    <dgm:cxn modelId="{6005E329-212F-4043-972D-0BD1809D3037}" type="presOf" srcId="{61AF9AFD-8944-444A-8B34-FB03F2A1B451}" destId="{78023299-DF65-431C-A5F5-FA248EB477BA}" srcOrd="0" destOrd="0" presId="urn:microsoft.com/office/officeart/2005/8/layout/cycle6"/>
    <dgm:cxn modelId="{B9A1EDBC-8C59-478A-B4D1-3C628849995F}" type="presOf" srcId="{8EB46F53-5485-430D-A986-5F4019E22870}" destId="{0D3AD25A-28CF-40F8-8FDD-4289653BC317}" srcOrd="0" destOrd="0" presId="urn:microsoft.com/office/officeart/2005/8/layout/cycle6"/>
    <dgm:cxn modelId="{410262EC-B1A1-4735-82C5-5775F4787F37}" srcId="{1EB1DEE3-DEC3-42D7-AA44-6B1163AD8B3E}" destId="{7BD523DE-931F-45B2-9387-410C4D5DBBEE}" srcOrd="4" destOrd="0" parTransId="{0D2D9AC0-C754-4A7B-85E5-E4613FE09572}" sibTransId="{61AF9AFD-8944-444A-8B34-FB03F2A1B451}"/>
    <dgm:cxn modelId="{7F51C688-C738-4DEC-B687-484A2AD3EEF7}" srcId="{1EB1DEE3-DEC3-42D7-AA44-6B1163AD8B3E}" destId="{4479AD10-C87C-4E05-89A5-1DEA50E66DBE}" srcOrd="0" destOrd="0" parTransId="{93E92499-D943-4E7E-91C2-92452C9C66B0}" sibTransId="{0419373E-BDCB-4E4C-AA85-18A799EE6CBF}"/>
    <dgm:cxn modelId="{291FABBC-D8B4-4321-B6F9-D5F182D9119D}" srcId="{1EB1DEE3-DEC3-42D7-AA44-6B1163AD8B3E}" destId="{429684C1-0398-414A-9CF6-51A8413E78A6}" srcOrd="3" destOrd="0" parTransId="{8A3780E6-4390-4BFC-BD5B-8A8C37A54466}" sibTransId="{C1676900-EE2B-4301-B63B-701001FD0159}"/>
    <dgm:cxn modelId="{4F14D826-AF10-4A96-A082-4A9E7F994EB9}" type="presOf" srcId="{61AB7BC1-F739-47E2-ACAC-EDFC6E4A4F80}" destId="{44FA131B-C0B8-461B-9FA2-6D55C3F740BB}" srcOrd="0" destOrd="0" presId="urn:microsoft.com/office/officeart/2005/8/layout/cycle6"/>
    <dgm:cxn modelId="{E60C605F-B0E3-4EE8-9BC6-21587C33EB06}" type="presParOf" srcId="{CC964CD0-DA5B-43AC-A861-1561FE63D830}" destId="{7720D8FE-1CAD-4B6C-BBA5-513F77B1CB03}" srcOrd="0" destOrd="0" presId="urn:microsoft.com/office/officeart/2005/8/layout/cycle6"/>
    <dgm:cxn modelId="{AADFA4E9-7FF4-4B3A-A93F-5A670669E808}" type="presParOf" srcId="{CC964CD0-DA5B-43AC-A861-1561FE63D830}" destId="{A7B0FDE0-9B05-4C22-9DEC-8144291A9313}" srcOrd="1" destOrd="0" presId="urn:microsoft.com/office/officeart/2005/8/layout/cycle6"/>
    <dgm:cxn modelId="{B4BD41A6-4D8C-4424-9C9C-B7DE29BE70FD}" type="presParOf" srcId="{CC964CD0-DA5B-43AC-A861-1561FE63D830}" destId="{172B9C88-E2F2-45D6-9A34-39DDCEB04EB6}" srcOrd="2" destOrd="0" presId="urn:microsoft.com/office/officeart/2005/8/layout/cycle6"/>
    <dgm:cxn modelId="{3883AF2A-BB0D-4B88-BA4D-91F20FC80EFB}" type="presParOf" srcId="{CC964CD0-DA5B-43AC-A861-1561FE63D830}" destId="{0AFD785C-9194-4064-B2A8-BF15AE4E3BBB}" srcOrd="3" destOrd="0" presId="urn:microsoft.com/office/officeart/2005/8/layout/cycle6"/>
    <dgm:cxn modelId="{C2118A78-F08C-413C-8016-F111C3CFD65B}" type="presParOf" srcId="{CC964CD0-DA5B-43AC-A861-1561FE63D830}" destId="{7E9F426C-F8F0-465E-8684-F82B2CBEEE99}" srcOrd="4" destOrd="0" presId="urn:microsoft.com/office/officeart/2005/8/layout/cycle6"/>
    <dgm:cxn modelId="{8A7E07B6-E927-4B1A-ACDC-2FB33EC109A6}" type="presParOf" srcId="{CC964CD0-DA5B-43AC-A861-1561FE63D830}" destId="{0D3AD25A-28CF-40F8-8FDD-4289653BC317}" srcOrd="5" destOrd="0" presId="urn:microsoft.com/office/officeart/2005/8/layout/cycle6"/>
    <dgm:cxn modelId="{CD176398-0548-4BE3-8F33-C6D7B6716C48}" type="presParOf" srcId="{CC964CD0-DA5B-43AC-A861-1561FE63D830}" destId="{937933A8-B2C2-4D9F-814E-B78AE27776EE}" srcOrd="6" destOrd="0" presId="urn:microsoft.com/office/officeart/2005/8/layout/cycle6"/>
    <dgm:cxn modelId="{46180CCE-0B77-489C-996E-C3A2603D5335}" type="presParOf" srcId="{CC964CD0-DA5B-43AC-A861-1561FE63D830}" destId="{4695DC66-E706-46C0-84CB-628E05373EB0}" srcOrd="7" destOrd="0" presId="urn:microsoft.com/office/officeart/2005/8/layout/cycle6"/>
    <dgm:cxn modelId="{4668C427-F814-41A3-83B7-AB1ABD6E39E5}" type="presParOf" srcId="{CC964CD0-DA5B-43AC-A861-1561FE63D830}" destId="{44FA131B-C0B8-461B-9FA2-6D55C3F740BB}" srcOrd="8" destOrd="0" presId="urn:microsoft.com/office/officeart/2005/8/layout/cycle6"/>
    <dgm:cxn modelId="{E4F8A149-721F-4B38-BE6A-7177270A74BF}" type="presParOf" srcId="{CC964CD0-DA5B-43AC-A861-1561FE63D830}" destId="{6C97D7DF-6C03-4A94-89F7-402AD6779BEF}" srcOrd="9" destOrd="0" presId="urn:microsoft.com/office/officeart/2005/8/layout/cycle6"/>
    <dgm:cxn modelId="{849DAC2A-DDEC-4532-B123-79B6D07A73D4}" type="presParOf" srcId="{CC964CD0-DA5B-43AC-A861-1561FE63D830}" destId="{0524BE09-9AB1-4CA5-BBA8-6A476176E384}" srcOrd="10" destOrd="0" presId="urn:microsoft.com/office/officeart/2005/8/layout/cycle6"/>
    <dgm:cxn modelId="{F51E6E7F-BCB2-476F-B772-5986233EBBA8}" type="presParOf" srcId="{CC964CD0-DA5B-43AC-A861-1561FE63D830}" destId="{AE488DA5-1BE3-4D97-8B83-A3E309A09C31}" srcOrd="11" destOrd="0" presId="urn:microsoft.com/office/officeart/2005/8/layout/cycle6"/>
    <dgm:cxn modelId="{66504715-5F48-4366-8E27-8550B2CBCDCA}" type="presParOf" srcId="{CC964CD0-DA5B-43AC-A861-1561FE63D830}" destId="{8CFE651C-966F-4E55-AFAE-2877AB87589D}" srcOrd="12" destOrd="0" presId="urn:microsoft.com/office/officeart/2005/8/layout/cycle6"/>
    <dgm:cxn modelId="{72C958AA-BFB0-45B1-8E37-5FDC85DBA4BE}" type="presParOf" srcId="{CC964CD0-DA5B-43AC-A861-1561FE63D830}" destId="{593FFB98-2F8C-427D-BC1B-83C0F87EC20C}" srcOrd="13" destOrd="0" presId="urn:microsoft.com/office/officeart/2005/8/layout/cycle6"/>
    <dgm:cxn modelId="{83C17088-4E44-470A-80B1-38643D409E96}" type="presParOf" srcId="{CC964CD0-DA5B-43AC-A861-1561FE63D830}" destId="{78023299-DF65-431C-A5F5-FA248EB477BA}" srcOrd="14" destOrd="0" presId="urn:microsoft.com/office/officeart/2005/8/layout/cycle6"/>
    <dgm:cxn modelId="{7934B77A-75AF-49CC-999C-296E997A40CA}" type="presParOf" srcId="{CC964CD0-DA5B-43AC-A861-1561FE63D830}" destId="{DEFBF03C-899A-496B-A002-F3C2DDFC7E0E}" srcOrd="15" destOrd="0" presId="urn:microsoft.com/office/officeart/2005/8/layout/cycle6"/>
    <dgm:cxn modelId="{04A1EF02-30D3-4F0A-AF68-D0CD8BD8CFFD}" type="presParOf" srcId="{CC964CD0-DA5B-43AC-A861-1561FE63D830}" destId="{6EE4F718-36FD-4E55-9D86-CDBDF49481DB}" srcOrd="16" destOrd="0" presId="urn:microsoft.com/office/officeart/2005/8/layout/cycle6"/>
    <dgm:cxn modelId="{B7A9E20E-E922-488C-B8AD-2E96EE864AD2}" type="presParOf" srcId="{CC964CD0-DA5B-43AC-A861-1561FE63D830}" destId="{BED78DBB-1A62-462D-B71E-92D22A36FDB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8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pPr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25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pPr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95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6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5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pPr/>
              <a:t>2018/10/3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59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pPr/>
              <a:t>2018/10/3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17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16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pPr/>
              <a:t>2018/10/3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17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767AC-E65D-4340-8670-2BFA7F1D3640}" type="datetimeFigureOut">
              <a:rPr lang="zh-TW" altLang="en-US" smtClean="0"/>
              <a:pPr/>
              <a:t>2018/10/3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5EA7-F43D-4199-A35F-7B68D0C15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83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767AC-E65D-4340-8670-2BFA7F1D3640}" type="datetimeFigureOut">
              <a:rPr lang="zh-TW" altLang="en-US" smtClean="0"/>
              <a:pPr/>
              <a:t>2018/10/3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5EA7-F43D-4199-A35F-7B68D0C150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457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care.mohw.gov.tw/WebChattingCtrl?func=getChattingBoardByClient" TargetMode="External"/><Relationship Id="rId2" Type="http://schemas.openxmlformats.org/officeDocument/2006/relationships/hyperlink" Target="https://dep.mohw.gov.tw/DOPS/np-1183-105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p.mohw.gov.tw/DOPS/cp-1259-6903-105.html" TargetMode="External"/><Relationship Id="rId4" Type="http://schemas.openxmlformats.org/officeDocument/2006/relationships/hyperlink" Target="https://ecare.mohw.gov.tw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132856"/>
            <a:ext cx="4320480" cy="3607601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新北市私立南強高級工商職業學校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123728" y="6429305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107.09.14</a:t>
            </a:r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788" y="2049638"/>
            <a:ext cx="52705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91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35696" y="18864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認識家庭暴力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549144179"/>
              </p:ext>
            </p:extLst>
          </p:nvPr>
        </p:nvGraphicFramePr>
        <p:xfrm>
          <a:off x="611560" y="1397000"/>
          <a:ext cx="7920880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向下箭號 3"/>
          <p:cNvSpPr/>
          <p:nvPr/>
        </p:nvSpPr>
        <p:spPr>
          <a:xfrm>
            <a:off x="3923928" y="3861048"/>
            <a:ext cx="1368152" cy="79208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555639932"/>
              </p:ext>
            </p:extLst>
          </p:nvPr>
        </p:nvGraphicFramePr>
        <p:xfrm>
          <a:off x="1187624" y="4941168"/>
          <a:ext cx="669674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8344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547664" y="26064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什麼是兒童虐待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595660557"/>
              </p:ext>
            </p:extLst>
          </p:nvPr>
        </p:nvGraphicFramePr>
        <p:xfrm>
          <a:off x="755576" y="1196752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97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195736" y="260648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求助資</a:t>
            </a:r>
            <a:r>
              <a:rPr lang="zh-TW" alt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源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11560" y="1484784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2" tooltip="113保護專線"/>
              </a:rPr>
              <a:t>113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2" tooltip="113保護專線"/>
              </a:rPr>
              <a:t>保護</a:t>
            </a: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 tooltip="113保護專線"/>
              </a:rPr>
              <a:t>專線</a:t>
            </a:r>
            <a:endParaRPr lang="en-US" altLang="zh-TW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若您發現有兒童、少年、老人、身心障礙者遭受不當對待，或您本身有遭受家庭暴力、性侵害、性騷擾等情事，不分縣市、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小時全天候可以手機、市話、簡訊（聽語障人士）直撥「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」，將有專業值機社工人員與您線上對談，提供您相關諮詢、通報、轉介等專業服務，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保護專線將遵循保密原則，不會任意向第三人透漏您的個人資料，請安心撥打。</a:t>
            </a:r>
          </a:p>
          <a:p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3" tooltip="113線上諮詢"/>
              </a:rPr>
              <a:t>113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3" tooltip="113線上諮詢"/>
              </a:rPr>
              <a:t>線上諮詢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如果您是聽語障或不便言談的朋友，也可以傳簡訊至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，或利用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線上諮詢與保護專線的專業人員聯繫。</a:t>
            </a:r>
          </a:p>
          <a:p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4" tooltip="關懷E起來"/>
              </a:rPr>
              <a:t>關懷</a:t>
            </a:r>
            <a:r>
              <a:rPr lang="en-US" altLang="zh-TW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4" tooltip="關懷E起來"/>
              </a:rPr>
              <a:t>E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4" tooltip="關懷E起來"/>
              </a:rPr>
              <a:t>起來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提供民眾線上通報及諮詢有關家庭暴力、性侵害及兒少保護事項，如果發現身旁兒少疑似遭受疏忽、虐待等不當對待情形，請立即上網諮詢通報。</a:t>
            </a:r>
          </a:p>
          <a:p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  <a:hlinkClick r:id="rId5" tooltip="各直轄市、縣（市）政府家庭暴力及性侵害防治中心"/>
              </a:rPr>
              <a:t>各直轄市、縣（市）政府家庭暴力及性侵害防治中心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直轄市、縣（市）政府設有家庭暴力及性侵害防治中心，可以就近受理家庭暴力及性侵害通報事件，如果發現身旁兒少疑似遭受疏忽、虐待等不當對待情形，也可以直接洽當地的家庭暴力及性侵害防治中心給予協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855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448277672"/>
              </p:ext>
            </p:extLst>
          </p:nvPr>
        </p:nvGraphicFramePr>
        <p:xfrm>
          <a:off x="1187624" y="1196752"/>
          <a:ext cx="69127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779912" y="306896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高風險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方案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691680" y="11663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台灣兒童暨家庭扶助基金會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31640" y="63093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服務專線：</a:t>
            </a:r>
            <a:r>
              <a:rPr lang="en-US" altLang="zh-TW" dirty="0" smtClean="0"/>
              <a:t>04-2206-1234(</a:t>
            </a:r>
            <a:r>
              <a:rPr lang="zh-TW" altLang="en-US" dirty="0" smtClean="0"/>
              <a:t>代表號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新北市家扶中心：</a:t>
            </a:r>
            <a:r>
              <a:rPr lang="en-US" altLang="zh-TW" dirty="0" smtClean="0"/>
              <a:t>02-2959-2085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047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14797" y="260648"/>
            <a:ext cx="6569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台灣兒童暨家庭扶助基金會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19829776"/>
              </p:ext>
            </p:extLst>
          </p:nvPr>
        </p:nvGraphicFramePr>
        <p:xfrm>
          <a:off x="971600" y="1397000"/>
          <a:ext cx="7200800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923928" y="328498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兒童少年保護服務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630932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服務專線：</a:t>
            </a:r>
            <a:r>
              <a:rPr lang="en-US" altLang="zh-TW" dirty="0"/>
              <a:t>04-2206-1234(</a:t>
            </a:r>
            <a:r>
              <a:rPr lang="zh-TW" altLang="en-US" dirty="0"/>
              <a:t>代表號</a:t>
            </a:r>
            <a:r>
              <a:rPr lang="en-US" altLang="zh-TW" dirty="0"/>
              <a:t>)</a:t>
            </a:r>
            <a:r>
              <a:rPr lang="zh-TW" altLang="en-US" dirty="0"/>
              <a:t>    新北市家扶中心：</a:t>
            </a:r>
            <a:r>
              <a:rPr lang="en-US" altLang="zh-TW" dirty="0"/>
              <a:t>02-2959-2085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4270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032685"/>
              </p:ext>
            </p:extLst>
          </p:nvPr>
        </p:nvGraphicFramePr>
        <p:xfrm>
          <a:off x="395536" y="188640"/>
          <a:ext cx="8424935" cy="6497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126"/>
                <a:gridCol w="1656184"/>
                <a:gridCol w="1512168"/>
                <a:gridCol w="1656184"/>
                <a:gridCol w="2448273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提供機關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專線名稱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專線電話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服務時間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服務項目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教育部國教署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特教免費諮詢專線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0800-258-880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周一至周五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en-US" altLang="zh-TW" dirty="0" smtClean="0"/>
                        <a:t>8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00-12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13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30-17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高中職以下身心障礙學生教育相關問題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法務部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戒毒成功專線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0800-770-885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24</a:t>
                      </a:r>
                      <a:r>
                        <a:rPr lang="zh-TW" altLang="en-US" dirty="0" smtClean="0"/>
                        <a:t>小時免付費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有意戒毒之藥物濫用者電話諮詢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衛生福利部</a:t>
                      </a:r>
                      <a:endParaRPr lang="en-US" altLang="zh-TW" dirty="0" smtClean="0"/>
                    </a:p>
                    <a:p>
                      <a:pPr algn="ctr"/>
                      <a:endParaRPr lang="en-US" altLang="zh-TW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安心專線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0800-788-995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全年無休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提供電話關懷及諮詢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轉介追蹤高風險群</a:t>
                      </a:r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連結社會關懷網絡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男性關懷專線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0800-013-999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全年無休</a:t>
                      </a:r>
                    </a:p>
                    <a:p>
                      <a:pPr algn="ctr"/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00-23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提供男性之伴侶相處</a:t>
                      </a:r>
                      <a:r>
                        <a:rPr lang="en-US" altLang="zh-TW" dirty="0" smtClean="0"/>
                        <a:t>.</a:t>
                      </a:r>
                      <a:r>
                        <a:rPr lang="zh-TW" altLang="en-US" dirty="0" smtClean="0"/>
                        <a:t>親子管教</a:t>
                      </a:r>
                      <a:r>
                        <a:rPr lang="en-US" altLang="zh-TW" dirty="0" smtClean="0"/>
                        <a:t>.</a:t>
                      </a:r>
                      <a:r>
                        <a:rPr lang="zh-TW" altLang="en-US" dirty="0" smtClean="0"/>
                        <a:t>親屬溝通障礙等諮商</a:t>
                      </a:r>
                      <a:endParaRPr lang="zh-TW" altLang="en-US" dirty="0"/>
                    </a:p>
                  </a:txBody>
                  <a:tcPr/>
                </a:tc>
              </a:tr>
              <a:tr h="320040">
                <a:tc vMerge="1">
                  <a:txBody>
                    <a:bodyPr/>
                    <a:lstStyle/>
                    <a:p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1957</a:t>
                      </a:r>
                      <a:r>
                        <a:rPr lang="zh-TW" altLang="en-US" dirty="0" smtClean="0"/>
                        <a:t>福利諮詢專線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1957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8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00-22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zh-TW" altLang="en-US" dirty="0" smtClean="0"/>
                        <a:t>免付費電話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提供社會福利諮詢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委託台灣兒童暨家庭扶助基金會辦理</a:t>
                      </a:r>
                      <a:r>
                        <a:rPr lang="en-US" altLang="zh-TW" dirty="0" smtClean="0"/>
                        <a:t>)</a:t>
                      </a:r>
                    </a:p>
                  </a:txBody>
                  <a:tcPr/>
                </a:tc>
              </a:tr>
              <a:tr h="457200">
                <a:tc vMerge="1">
                  <a:txBody>
                    <a:bodyPr/>
                    <a:lstStyle/>
                    <a:p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未成年未婚懷孕諮詢專線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0800-257085</a:t>
                      </a:r>
                    </a:p>
                    <a:p>
                      <a:pPr algn="ctr"/>
                      <a:r>
                        <a:rPr lang="en-US" altLang="zh-TW" sz="1600" dirty="0" smtClean="0"/>
                        <a:t>(</a:t>
                      </a:r>
                      <a:r>
                        <a:rPr lang="zh-TW" altLang="en-US" sz="1600" dirty="0" smtClean="0"/>
                        <a:t>愛我請您幫我</a:t>
                      </a:r>
                      <a:r>
                        <a:rPr lang="en-US" altLang="zh-TW" sz="1600" dirty="0" smtClean="0"/>
                        <a:t>)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24</a:t>
                      </a:r>
                      <a:r>
                        <a:rPr lang="zh-TW" altLang="en-US" dirty="0" smtClean="0"/>
                        <a:t>小時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電話諮詢、危機處理、心理輔導、法律諮詢、醫療協助、待產安置</a:t>
                      </a:r>
                      <a:endParaRPr lang="en-US" altLang="zh-TW" dirty="0" smtClean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張老師基金會</a:t>
                      </a:r>
                      <a:endParaRPr lang="en-US" altLang="zh-TW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1980</a:t>
                      </a:r>
                      <a:r>
                        <a:rPr lang="zh-TW" altLang="en-US" dirty="0" smtClean="0"/>
                        <a:t>輔導專線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/>
                        <a:t>電話直撥</a:t>
                      </a:r>
                      <a:r>
                        <a:rPr lang="en-US" altLang="zh-TW" sz="1600" dirty="0" smtClean="0"/>
                        <a:t>1980</a:t>
                      </a:r>
                      <a:endParaRPr lang="zh-TW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00-12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</a:p>
                    <a:p>
                      <a:pPr algn="ctr"/>
                      <a:r>
                        <a:rPr lang="en-US" altLang="zh-TW" dirty="0" smtClean="0"/>
                        <a:t>14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00-17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 smtClean="0"/>
                    </a:p>
                    <a:p>
                      <a:pPr algn="ctr"/>
                      <a:r>
                        <a:rPr lang="en-US" altLang="zh-TW" dirty="0" smtClean="0"/>
                        <a:t>18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30-21</a:t>
                      </a:r>
                      <a:r>
                        <a:rPr lang="zh-TW" altLang="en-US" dirty="0" smtClean="0"/>
                        <a:t>：</a:t>
                      </a:r>
                      <a:r>
                        <a:rPr lang="en-US" altLang="zh-TW" dirty="0" smtClean="0"/>
                        <a:t>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家庭、人際關係、感情、學習、性、人生觀、危機等問題</a:t>
                      </a:r>
                      <a:endParaRPr lang="en-US" altLang="zh-TW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550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980728"/>
            <a:ext cx="70567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緊急案件請直接撥打</a:t>
            </a:r>
            <a: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報案，由警政機關勤務指揮中心啟動緊急救援機制，以掌握救援的時效性。</a:t>
            </a:r>
            <a:endParaRPr lang="zh-TW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028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691680" y="33265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學校的角色與功能</a:t>
            </a:r>
            <a:endParaRPr lang="zh-TW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3608" y="1412776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針對高風險案件、家暴案件、兒少保案件、性侵案件等個案，於知悉後</a:t>
            </a:r>
            <a:r>
              <a:rPr lang="en-US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小時內進行通報。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持續追蹤並輔導個案。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助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急難救助金之申請。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提供教育儲蓄戶之補助申請。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3675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3681963" y="260648"/>
            <a:ext cx="2114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zh-TW" altLang="en-US" sz="6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75656" y="1214422"/>
            <a:ext cx="63824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 smtClean="0"/>
          </a:p>
          <a:p>
            <a:pPr algn="ctr"/>
            <a:r>
              <a:rPr lang="zh-TW" altLang="en-US" sz="5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愛，無所不在</a:t>
            </a:r>
            <a:endParaRPr lang="en-US" altLang="zh-TW" sz="54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5400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家，無可取代</a:t>
            </a:r>
            <a:endParaRPr lang="en-US" altLang="zh-TW" sz="54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5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540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家長的用心是</a:t>
            </a:r>
            <a:endParaRPr lang="en-US" altLang="zh-TW" sz="5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54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孩子的成長養分</a:t>
            </a:r>
            <a:endParaRPr lang="en-US" altLang="zh-TW" sz="5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4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987824" y="3645024"/>
            <a:ext cx="2794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n w="6350">
                  <a:noFill/>
                </a:ln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主講人：莊馥菁</a:t>
            </a:r>
            <a:endParaRPr lang="zh-TW" altLang="en-US" sz="2000" b="1" dirty="0">
              <a:ln w="6350">
                <a:noFill/>
              </a:ln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1520" y="689447"/>
            <a:ext cx="8784976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 smtClean="0">
                <a:ln w="19050">
                  <a:noFill/>
                </a:ln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南強工商家長日</a:t>
            </a:r>
            <a:r>
              <a:rPr lang="en-US" altLang="zh-TW" sz="6600" b="1" dirty="0" smtClean="0">
                <a:ln w="19050">
                  <a:noFill/>
                </a:ln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</a:p>
          <a:p>
            <a:pPr algn="ctr"/>
            <a:r>
              <a:rPr lang="zh-TW" altLang="en-US" sz="6600" b="1" dirty="0" smtClean="0">
                <a:ln w="19050">
                  <a:noFill/>
                </a:ln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家庭教育資源及其應用</a:t>
            </a:r>
            <a:endParaRPr lang="en-US" altLang="zh-TW" sz="6600" b="1" dirty="0" smtClean="0">
              <a:ln w="19050">
                <a:noFill/>
              </a:ln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11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橢圓 4"/>
          <p:cNvSpPr/>
          <p:nvPr/>
        </p:nvSpPr>
        <p:spPr>
          <a:xfrm>
            <a:off x="817051" y="620688"/>
            <a:ext cx="7566067" cy="7566067"/>
          </a:xfrm>
          <a:prstGeom prst="ellipse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627965" y="1340768"/>
            <a:ext cx="6328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ea"/>
              <a:buAutoNum type="ea1ChtPeriod"/>
            </a:pPr>
            <a:r>
              <a:rPr lang="zh-TW" altLang="en-US" sz="4000" b="1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新北市家庭教育中心簡介</a:t>
            </a:r>
            <a:endParaRPr lang="en-US" altLang="zh-TW" sz="4000" b="1" spc="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ea"/>
              <a:buAutoNum type="ea1ChtPeriod"/>
            </a:pPr>
            <a:r>
              <a:rPr lang="zh-TW" altLang="en-US" sz="4000" b="1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認識高風險家庭、家庭暴力、兒童虐待</a:t>
            </a:r>
            <a:endParaRPr lang="en-US" altLang="zh-TW" sz="4000" b="1" spc="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ea"/>
              <a:buAutoNum type="ea1ChtPeriod"/>
            </a:pPr>
            <a:r>
              <a:rPr lang="zh-TW" altLang="en-US" sz="4000" b="1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求助資源</a:t>
            </a:r>
            <a:endParaRPr lang="en-US" altLang="zh-TW" sz="4000" b="1" spc="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Font typeface="+mj-ea"/>
              <a:buAutoNum type="ea1ChtPeriod"/>
            </a:pPr>
            <a:r>
              <a:rPr lang="zh-TW" altLang="en-US" sz="4000" b="1" spc="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學校的角色與</a:t>
            </a:r>
            <a:r>
              <a:rPr lang="zh-TW" altLang="en-US" sz="4000" b="1" spc="600" dirty="0">
                <a:latin typeface="標楷體" panose="03000509000000000000" pitchFamily="65" charset="-120"/>
                <a:ea typeface="標楷體" panose="03000509000000000000" pitchFamily="65" charset="-120"/>
              </a:rPr>
              <a:t>功能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509120"/>
            <a:ext cx="1217944" cy="18721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584" y="2935808"/>
            <a:ext cx="2580308" cy="183825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57" y="5184784"/>
            <a:ext cx="2788099" cy="15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071538" y="27860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新北市家庭教育中心簡介</a:t>
            </a:r>
            <a:endParaRPr lang="zh-TW" alt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36183"/>
            <a:ext cx="4499992" cy="302181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2936" y="3717032"/>
            <a:ext cx="3062241" cy="249289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103280"/>
            <a:ext cx="1296144" cy="17547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78436"/>
            <a:ext cx="43990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8"/>
          <p:cNvGrpSpPr/>
          <p:nvPr/>
        </p:nvGrpSpPr>
        <p:grpSpPr>
          <a:xfrm>
            <a:off x="107504" y="964847"/>
            <a:ext cx="8856984" cy="5166598"/>
            <a:chOff x="107504" y="964847"/>
            <a:chExt cx="8856984" cy="5166598"/>
          </a:xfrm>
        </p:grpSpPr>
        <p:grpSp>
          <p:nvGrpSpPr>
            <p:cNvPr id="3" name="群組 11"/>
            <p:cNvGrpSpPr/>
            <p:nvPr/>
          </p:nvGrpSpPr>
          <p:grpSpPr>
            <a:xfrm>
              <a:off x="4572000" y="3284984"/>
              <a:ext cx="1617959" cy="1617959"/>
              <a:chOff x="4608514" y="2808303"/>
              <a:chExt cx="1617959" cy="1617959"/>
            </a:xfrm>
            <a:solidFill>
              <a:srgbClr val="92D050"/>
            </a:solidFill>
          </p:grpSpPr>
          <p:sp>
            <p:nvSpPr>
              <p:cNvPr id="13" name="圓形圖 12"/>
              <p:cNvSpPr/>
              <p:nvPr/>
            </p:nvSpPr>
            <p:spPr>
              <a:xfrm rot="10800000">
                <a:off x="4608514" y="2808303"/>
                <a:ext cx="1617959" cy="1617959"/>
              </a:xfrm>
              <a:prstGeom prst="pieWedge">
                <a:avLst/>
              </a:prstGeom>
              <a:grpFill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346198"/>
                  <a:satOff val="13742"/>
                  <a:lumOff val="11765"/>
                  <a:alphaOff val="0"/>
                </a:schemeClr>
              </a:fillRef>
              <a:effectRef idx="2">
                <a:schemeClr val="accent5">
                  <a:hueOff val="-9346198"/>
                  <a:satOff val="13742"/>
                  <a:lumOff val="1176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圓形圖 4"/>
              <p:cNvSpPr/>
              <p:nvPr/>
            </p:nvSpPr>
            <p:spPr>
              <a:xfrm>
                <a:off x="4853200" y="2944431"/>
                <a:ext cx="1123466" cy="97094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99136" rIns="199136" bIns="19913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80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志工培訓</a:t>
                </a:r>
              </a:p>
            </p:txBody>
          </p:sp>
        </p:grpSp>
        <p:sp>
          <p:nvSpPr>
            <p:cNvPr id="18" name="矩形 16"/>
            <p:cNvSpPr>
              <a:spLocks noChangeArrowheads="1"/>
            </p:cNvSpPr>
            <p:nvPr/>
          </p:nvSpPr>
          <p:spPr bwMode="auto">
            <a:xfrm>
              <a:off x="147938" y="964847"/>
              <a:ext cx="2736303" cy="2801600"/>
            </a:xfrm>
            <a:prstGeom prst="roundRect">
              <a:avLst/>
            </a:prstGeom>
            <a:ln w="57150"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/>
              <a:r>
                <a:rPr lang="zh-TW" altLang="en-US" sz="3200" b="1" u="sng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學校</a:t>
              </a:r>
              <a:r>
                <a:rPr lang="en-US" altLang="zh-TW" sz="3200" b="1" u="sng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&amp;</a:t>
              </a:r>
              <a:r>
                <a:rPr lang="zh-TW" altLang="en-US" sz="3200" b="1" u="sng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社區</a:t>
              </a:r>
              <a:endParaRPr lang="en-US" altLang="zh-TW" sz="3200" b="1" u="sng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Wingdings" pitchFamily="2" charset="2"/>
                <a:buChar char="l"/>
              </a:pPr>
              <a:r>
                <a:rPr lang="zh-TW" altLang="en-US" sz="32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婚姻教育</a:t>
              </a:r>
            </a:p>
            <a:p>
              <a:pPr eaLnBrk="1" hangingPunct="1">
                <a:buFont typeface="Wingdings" pitchFamily="2" charset="2"/>
                <a:buChar char="l"/>
              </a:pPr>
              <a:r>
                <a:rPr lang="zh-TW" altLang="en-US" sz="32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親職教育</a:t>
              </a:r>
              <a:endPara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Wingdings" pitchFamily="2" charset="2"/>
                <a:buChar char="l"/>
              </a:pPr>
              <a:r>
                <a:rPr lang="zh-TW" altLang="en-US" sz="32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代間教育</a:t>
              </a:r>
              <a:endPara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Wingdings" pitchFamily="2" charset="2"/>
                <a:buChar char="l"/>
              </a:pPr>
              <a:r>
                <a:rPr lang="zh-TW" altLang="en-US" sz="32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子職教育</a:t>
              </a:r>
            </a:p>
          </p:txBody>
        </p:sp>
        <p:grpSp>
          <p:nvGrpSpPr>
            <p:cNvPr id="4" name="群組 5"/>
            <p:cNvGrpSpPr/>
            <p:nvPr/>
          </p:nvGrpSpPr>
          <p:grpSpPr>
            <a:xfrm>
              <a:off x="2915816" y="1628800"/>
              <a:ext cx="1646578" cy="1646578"/>
              <a:chOff x="2908786" y="1075793"/>
              <a:chExt cx="1646578" cy="1646578"/>
            </a:xfrm>
          </p:grpSpPr>
          <p:sp>
            <p:nvSpPr>
              <p:cNvPr id="7" name="圓形圖 6"/>
              <p:cNvSpPr/>
              <p:nvPr/>
            </p:nvSpPr>
            <p:spPr>
              <a:xfrm>
                <a:off x="2908786" y="1075793"/>
                <a:ext cx="1646578" cy="1646578"/>
              </a:xfrm>
              <a:prstGeom prst="pieWedge">
                <a:avLst/>
              </a:prstGeom>
              <a:solidFill>
                <a:srgbClr val="FF3399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圓形圖 4"/>
              <p:cNvSpPr/>
              <p:nvPr/>
            </p:nvSpPr>
            <p:spPr>
              <a:xfrm>
                <a:off x="3305330" y="1515294"/>
                <a:ext cx="1164305" cy="116430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99136" rIns="199136" bIns="19913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8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教育活動</a:t>
                </a:r>
              </a:p>
            </p:txBody>
          </p:sp>
        </p:grpSp>
        <p:sp>
          <p:nvSpPr>
            <p:cNvPr id="19" name="矩形 16"/>
            <p:cNvSpPr>
              <a:spLocks noChangeArrowheads="1"/>
            </p:cNvSpPr>
            <p:nvPr/>
          </p:nvSpPr>
          <p:spPr bwMode="auto">
            <a:xfrm>
              <a:off x="107504" y="4966871"/>
              <a:ext cx="4426271" cy="1164574"/>
            </a:xfrm>
            <a:prstGeom prst="roundRect">
              <a:avLst/>
            </a:prstGeom>
            <a:ln w="57150">
              <a:solidFill>
                <a:srgbClr val="FFC000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57150" lvl="0" indent="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l"/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家庭教育教材及刊物</a:t>
              </a:r>
              <a:endPara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marL="57150" lvl="0" indent="0" defTabSz="444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 研發、培訓、推廣</a:t>
              </a:r>
            </a:p>
          </p:txBody>
        </p:sp>
        <p:grpSp>
          <p:nvGrpSpPr>
            <p:cNvPr id="5" name="群組 8"/>
            <p:cNvGrpSpPr/>
            <p:nvPr/>
          </p:nvGrpSpPr>
          <p:grpSpPr>
            <a:xfrm>
              <a:off x="2915816" y="3284984"/>
              <a:ext cx="1617959" cy="1617959"/>
              <a:chOff x="2937694" y="2812219"/>
              <a:chExt cx="1617959" cy="1617959"/>
            </a:xfrm>
          </p:grpSpPr>
          <p:sp>
            <p:nvSpPr>
              <p:cNvPr id="10" name="圓形圖 9"/>
              <p:cNvSpPr/>
              <p:nvPr/>
            </p:nvSpPr>
            <p:spPr>
              <a:xfrm rot="16200000">
                <a:off x="2937694" y="2812219"/>
                <a:ext cx="1617959" cy="1617959"/>
              </a:xfrm>
              <a:prstGeom prst="pieWedge">
                <a:avLst/>
              </a:prstGeom>
              <a:solidFill>
                <a:srgbClr val="FFC00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14019296"/>
                  <a:satOff val="20613"/>
                  <a:lumOff val="1764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圓形圖 4"/>
              <p:cNvSpPr/>
              <p:nvPr/>
            </p:nvSpPr>
            <p:spPr>
              <a:xfrm>
                <a:off x="3188947" y="2899850"/>
                <a:ext cx="1144071" cy="11440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99136" rIns="199136" bIns="19913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80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出版品</a:t>
                </a:r>
              </a:p>
            </p:txBody>
          </p:sp>
        </p:grpSp>
        <p:sp>
          <p:nvSpPr>
            <p:cNvPr id="22" name="矩形 16"/>
            <p:cNvSpPr>
              <a:spLocks noChangeArrowheads="1"/>
            </p:cNvSpPr>
            <p:nvPr/>
          </p:nvSpPr>
          <p:spPr bwMode="auto">
            <a:xfrm>
              <a:off x="5364088" y="4894900"/>
              <a:ext cx="3240360" cy="1191816"/>
            </a:xfrm>
            <a:prstGeom prst="roundRect">
              <a:avLst/>
            </a:prstGeom>
            <a:ln w="57150">
              <a:solidFill>
                <a:srgbClr val="00B050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buFont typeface="Wingdings" pitchFamily="2" charset="2"/>
                <a:buChar char="l"/>
              </a:pPr>
              <a:r>
                <a:rPr lang="zh-TW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志工培訓</a:t>
              </a:r>
              <a:endParaRPr lang="en-US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  <a:p>
              <a:pPr eaLnBrk="1" hangingPunct="1">
                <a:buFont typeface="Wingdings" pitchFamily="2" charset="2"/>
                <a:buChar char="l"/>
              </a:pPr>
              <a:r>
                <a:rPr lang="zh-TW" alt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志工服務</a:t>
              </a:r>
            </a:p>
          </p:txBody>
        </p:sp>
        <p:grpSp>
          <p:nvGrpSpPr>
            <p:cNvPr id="9" name="群組 2"/>
            <p:cNvGrpSpPr/>
            <p:nvPr/>
          </p:nvGrpSpPr>
          <p:grpSpPr>
            <a:xfrm>
              <a:off x="4572000" y="1628800"/>
              <a:ext cx="1646578" cy="1646578"/>
              <a:chOff x="4571999" y="1152122"/>
              <a:chExt cx="1646578" cy="1646578"/>
            </a:xfrm>
          </p:grpSpPr>
          <p:sp>
            <p:nvSpPr>
              <p:cNvPr id="20" name="圓形圖 19"/>
              <p:cNvSpPr/>
              <p:nvPr/>
            </p:nvSpPr>
            <p:spPr>
              <a:xfrm rot="5400000">
                <a:off x="4571999" y="1152122"/>
                <a:ext cx="1646578" cy="1646578"/>
              </a:xfrm>
              <a:prstGeom prst="pieWedge">
                <a:avLst/>
              </a:prstGeom>
              <a:solidFill>
                <a:srgbClr val="7030A0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673099"/>
                  <a:satOff val="6871"/>
                  <a:lumOff val="588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圓形圖 4"/>
              <p:cNvSpPr/>
              <p:nvPr/>
            </p:nvSpPr>
            <p:spPr>
              <a:xfrm>
                <a:off x="4676737" y="1530504"/>
                <a:ext cx="1164308" cy="116430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9136" tIns="199136" rIns="199136" bIns="199136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800" b="1" kern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講座活動</a:t>
                </a:r>
              </a:p>
            </p:txBody>
          </p:sp>
        </p:grpSp>
        <p:sp>
          <p:nvSpPr>
            <p:cNvPr id="29" name="圓角矩形 28"/>
            <p:cNvSpPr/>
            <p:nvPr/>
          </p:nvSpPr>
          <p:spPr>
            <a:xfrm>
              <a:off x="5796136" y="964847"/>
              <a:ext cx="3168352" cy="1089660"/>
            </a:xfrm>
            <a:prstGeom prst="roundRect">
              <a:avLst/>
            </a:prstGeom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buFont typeface="Wingdings" pitchFamily="2" charset="2"/>
                <a:buChar char="l"/>
              </a:pPr>
              <a:r>
                <a:rPr lang="zh-TW" altLang="en-US" sz="3200" dirty="0">
                  <a:latin typeface="標楷體" pitchFamily="65" charset="-120"/>
                  <a:ea typeface="標楷體" pitchFamily="65" charset="-120"/>
                </a:rPr>
                <a:t>幸福家庭</a:t>
              </a:r>
              <a:r>
                <a:rPr lang="en-US" altLang="zh-TW" sz="3200" dirty="0">
                  <a:latin typeface="Arial" panose="020B0604020202020204" pitchFamily="34" charset="0"/>
                  <a:ea typeface="標楷體" pitchFamily="65" charset="-120"/>
                  <a:cs typeface="Arial" panose="020B0604020202020204" pitchFamily="34" charset="0"/>
                </a:rPr>
                <a:t>123</a:t>
              </a:r>
              <a:r>
                <a:rPr lang="en-US" altLang="zh-TW" sz="3200" dirty="0">
                  <a:latin typeface="標楷體" pitchFamily="65" charset="-120"/>
                  <a:ea typeface="標楷體" pitchFamily="65" charset="-120"/>
                </a:rPr>
                <a:t>-</a:t>
              </a:r>
            </a:p>
            <a:p>
              <a:pPr lvl="0"/>
              <a:r>
                <a:rPr lang="zh-TW" altLang="en-US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en-US" altLang="zh-TW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9</a:t>
              </a:r>
              <a:r>
                <a:rPr lang="zh-TW" altLang="en-US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大經營家庭議題</a:t>
              </a: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5796136" y="2068301"/>
              <a:ext cx="3168352" cy="1123712"/>
            </a:xfrm>
            <a:prstGeom prst="roundRect">
              <a:avLst/>
            </a:prstGeom>
            <a:ln w="571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buFont typeface="Wingdings" pitchFamily="2" charset="2"/>
                <a:buChar char="l"/>
              </a:pPr>
              <a:r>
                <a:rPr lang="zh-TW" altLang="en-US" sz="3200" dirty="0">
                  <a:latin typeface="標楷體" pitchFamily="65" charset="-120"/>
                  <a:ea typeface="標楷體" pitchFamily="65" charset="-120"/>
                </a:rPr>
                <a:t>家庭好時光</a:t>
              </a:r>
              <a:r>
                <a:rPr lang="en-US" altLang="zh-TW" sz="3200" dirty="0">
                  <a:latin typeface="標楷體" pitchFamily="65" charset="-120"/>
                  <a:ea typeface="標楷體" pitchFamily="65" charset="-120"/>
                </a:rPr>
                <a:t>-</a:t>
              </a:r>
            </a:p>
            <a:p>
              <a:pPr lvl="0"/>
              <a:r>
                <a:rPr lang="zh-TW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  名人婚姻教育</a:t>
              </a:r>
            </a:p>
          </p:txBody>
        </p:sp>
        <p:pic>
          <p:nvPicPr>
            <p:cNvPr id="23" name="圖片 22" descr="3543_964039026998850_9067695757688786172_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6484" y="2828842"/>
              <a:ext cx="1160438" cy="1037087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文字方塊 5"/>
          <p:cNvSpPr txBox="1"/>
          <p:nvPr/>
        </p:nvSpPr>
        <p:spPr>
          <a:xfrm>
            <a:off x="0" y="987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家庭教育中心資源</a:t>
            </a:r>
          </a:p>
        </p:txBody>
      </p:sp>
    </p:spTree>
    <p:extLst>
      <p:ext uri="{BB962C8B-B14F-4D97-AF65-F5344CB8AC3E}">
        <p14:creationId xmlns:p14="http://schemas.microsoft.com/office/powerpoint/2010/main" val="452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6" t="-1323" r="3836" b="4962"/>
          <a:stretch/>
        </p:blipFill>
        <p:spPr>
          <a:xfrm>
            <a:off x="251520" y="1341123"/>
            <a:ext cx="8712968" cy="532823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文字方塊 5"/>
          <p:cNvSpPr txBox="1"/>
          <p:nvPr/>
        </p:nvSpPr>
        <p:spPr>
          <a:xfrm>
            <a:off x="323850" y="98765"/>
            <a:ext cx="8424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家庭教育中心資源</a:t>
            </a:r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http://family.ntpc.edu.tw/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向下箭號 1"/>
          <p:cNvSpPr/>
          <p:nvPr/>
        </p:nvSpPr>
        <p:spPr>
          <a:xfrm>
            <a:off x="4736809" y="4690659"/>
            <a:ext cx="1152128" cy="576064"/>
          </a:xfrm>
          <a:prstGeom prst="downArrow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70C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3752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5"/>
          <p:cNvSpPr>
            <a:spLocks noChangeArrowheads="1"/>
          </p:cNvSpPr>
          <p:nvPr/>
        </p:nvSpPr>
        <p:spPr bwMode="auto">
          <a:xfrm>
            <a:off x="2484440" y="1557338"/>
            <a:ext cx="6408737" cy="14398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服務時間：</a:t>
            </a:r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en-US" sz="2000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週一至週五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)9:00-12:00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14:00-17:00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18:00-21:00</a:t>
            </a:r>
          </a:p>
          <a:p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   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週六   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)9:00-12:00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14:00-17:00</a:t>
            </a:r>
          </a:p>
          <a:p>
            <a:r>
              <a:rPr lang="zh-TW" altLang="en-US" sz="2400" dirty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服務專線：</a:t>
            </a:r>
            <a:r>
              <a:rPr lang="en-US" altLang="zh-TW" sz="4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412-8185</a:t>
            </a: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611190" y="1484313"/>
            <a:ext cx="1673225" cy="1600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</a:rPr>
              <a:t>電話諮詢</a:t>
            </a:r>
          </a:p>
          <a:p>
            <a:pPr algn="ctr"/>
            <a:r>
              <a:rPr lang="en-US" altLang="zh-TW" sz="240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</a:rPr>
              <a:t>8185</a:t>
            </a:r>
            <a:r>
              <a:rPr lang="zh-TW" altLang="en-US" sz="2400">
                <a:solidFill>
                  <a:srgbClr val="333333"/>
                </a:solidFill>
                <a:latin typeface="Times New Roman" pitchFamily="18" charset="0"/>
                <a:ea typeface="標楷體" pitchFamily="65" charset="-120"/>
              </a:rPr>
              <a:t>專線</a:t>
            </a: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611190" y="3141663"/>
            <a:ext cx="1673225" cy="1600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面談服務</a:t>
            </a:r>
          </a:p>
        </p:txBody>
      </p:sp>
      <p:sp>
        <p:nvSpPr>
          <p:cNvPr id="23556" name="AutoShape 7"/>
          <p:cNvSpPr>
            <a:spLocks noChangeArrowheads="1"/>
          </p:cNvSpPr>
          <p:nvPr/>
        </p:nvSpPr>
        <p:spPr bwMode="auto">
          <a:xfrm>
            <a:off x="2555875" y="3213102"/>
            <a:ext cx="6337300" cy="14398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現場諮詢輔導員，由受過心理輔導相關背景的退休教師、主任與校長擔任。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1908177" y="603251"/>
            <a:ext cx="5616575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kumimoji="0" lang="zh-TW" altLang="en-US" sz="3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家庭教育諮詢面談服務</a:t>
            </a:r>
          </a:p>
          <a:p>
            <a:pPr algn="ctr" eaLnBrk="0" hangingPunct="0">
              <a:lnSpc>
                <a:spcPct val="85000"/>
              </a:lnSpc>
            </a:pPr>
            <a:endParaRPr kumimoji="0" lang="zh-TW" altLang="en-US" sz="3600" b="1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8" name="Picture 9" descr="banne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68865"/>
            <a:ext cx="91440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259632" y="836712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高風險家庭</a:t>
            </a:r>
            <a:endParaRPr lang="en-US" altLang="zh-TW" sz="60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544" y="2204864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兒少高風險家庭係指因遭遇經濟、教養婚姻、醫療等問題，致兒童及少年未獲適當照顧之虞之家庭。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3496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0" y="260648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高風險家庭的狀況</a:t>
            </a:r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11560" y="1124744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家庭成員關係紊亂或家庭衝突：家中成人常劇烈爭吵、無婚姻關係帶年幼子女與人同居、有離家出走之念頭者。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父母或主要照顧者罹患精神疾病、酒癮、藥癮並未就醫或未持續就醫。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父母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或主要照顧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者有自殺風險個案。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因貧困、單親、隔代教養或其他不利因素，以致影響兒少食衣住行育醫照顧者功能。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非自願性失業或重複失業者。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負擔家計者死亡、出走、重病、入獄服刑等。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7684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4284</TotalTime>
  <Words>958</Words>
  <Application>Microsoft Office PowerPoint</Application>
  <PresentationFormat>如螢幕大小 (4:3)</PresentationFormat>
  <Paragraphs>159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新北市私立南強高級工商職業學校 家長日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PowerUser</dc:creator>
  <cp:lastModifiedBy>ncvs7-02</cp:lastModifiedBy>
  <cp:revision>190</cp:revision>
  <dcterms:created xsi:type="dcterms:W3CDTF">2016-03-02T01:16:19Z</dcterms:created>
  <dcterms:modified xsi:type="dcterms:W3CDTF">2018-10-02T23:45:18Z</dcterms:modified>
</cp:coreProperties>
</file>